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2.svg" ContentType="image/svg+xml"/>
  <Override PartName="/ppt/media/image14.svg" ContentType="image/svg+xml"/>
  <Override PartName="/ppt/media/image15.svg" ContentType="image/svg+xml"/>
  <Override PartName="/ppt/media/image16.svg" ContentType="image/svg+xml"/>
  <Override PartName="/ppt/media/image24.svg" ContentType="image/svg+xml"/>
  <Override PartName="/ppt/media/image26.svg" ContentType="image/svg+xml"/>
  <Override PartName="/ppt/media/image29.svg" ContentType="image/svg+xml"/>
  <Override PartName="/ppt/media/image3.svg" ContentType="image/svg+xml"/>
  <Override PartName="/ppt/media/image30.svg" ContentType="image/svg+xml"/>
  <Override PartName="/ppt/media/image33.svg" ContentType="image/svg+xml"/>
  <Override PartName="/ppt/media/image35.svg" ContentType="image/svg+xml"/>
  <Override PartName="/ppt/media/image36.svg" ContentType="image/svg+xml"/>
  <Override PartName="/ppt/media/image39.svg" ContentType="image/svg+xml"/>
  <Override PartName="/ppt/media/image44.svg" ContentType="image/svg+xml"/>
  <Override PartName="/ppt/media/image45.svg" ContentType="image/svg+xml"/>
  <Override PartName="/ppt/media/image46.svg" ContentType="image/svg+xml"/>
  <Override PartName="/ppt/media/image47.svg" ContentType="image/svg+xml"/>
  <Override PartName="/ppt/media/image5.svg" ContentType="image/svg+xml"/>
  <Override PartName="/ppt/media/image51.svg" ContentType="image/svg+xml"/>
  <Override PartName="/ppt/media/image7.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69" r:id="rId5"/>
    <p:sldId id="273" r:id="rId6"/>
    <p:sldId id="270" r:id="rId7"/>
    <p:sldId id="274" r:id="rId8"/>
    <p:sldId id="258" r:id="rId9"/>
    <p:sldId id="271" r:id="rId10"/>
    <p:sldId id="275" r:id="rId11"/>
    <p:sldId id="276" r:id="rId12"/>
    <p:sldId id="279" r:id="rId13"/>
    <p:sldId id="277" r:id="rId14"/>
    <p:sldId id="278" r:id="rId15"/>
    <p:sldId id="272" r:id="rId16"/>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1" userDrawn="1">
          <p15:clr>
            <a:srgbClr val="A4A3A4"/>
          </p15:clr>
        </p15:guide>
        <p15:guide id="2" pos="387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3742F"/>
    <a:srgbClr val="1D4B1C"/>
    <a:srgbClr val="73C640"/>
    <a:srgbClr val="1A6F6F"/>
    <a:srgbClr val="74C641"/>
    <a:srgbClr val="59AC4F"/>
    <a:srgbClr val="5E9C2C"/>
    <a:srgbClr val="3B8103"/>
    <a:srgbClr val="4EAE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11"/>
        <p:guide pos="387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gs" Target="tags/tag13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image" Target="../media/image8.png"/><Relationship Id="rId7" Type="http://schemas.openxmlformats.org/officeDocument/2006/relationships/image" Target="../media/image7.svg"/><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0"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tags" Target="../tags/tag107.xml"/><Relationship Id="rId7" Type="http://schemas.openxmlformats.org/officeDocument/2006/relationships/image" Target="../media/image31.png"/><Relationship Id="rId6" Type="http://schemas.openxmlformats.org/officeDocument/2006/relationships/image" Target="../media/image17.png"/><Relationship Id="rId5" Type="http://schemas.openxmlformats.org/officeDocument/2006/relationships/image" Target="../media/image45.svg"/><Relationship Id="rId4" Type="http://schemas.openxmlformats.org/officeDocument/2006/relationships/image" Target="../media/image41.png"/><Relationship Id="rId3" Type="http://schemas.openxmlformats.org/officeDocument/2006/relationships/image" Target="../media/image44.svg"/><Relationship Id="rId2" Type="http://schemas.openxmlformats.org/officeDocument/2006/relationships/image" Target="../media/image40.png"/><Relationship Id="rId18" Type="http://schemas.openxmlformats.org/officeDocument/2006/relationships/slideLayout" Target="../slideLayouts/slideLayout2.xml"/><Relationship Id="rId17" Type="http://schemas.openxmlformats.org/officeDocument/2006/relationships/tags" Target="../tags/tag113.xml"/><Relationship Id="rId16" Type="http://schemas.openxmlformats.org/officeDocument/2006/relationships/image" Target="../media/image43.png"/><Relationship Id="rId15" Type="http://schemas.openxmlformats.org/officeDocument/2006/relationships/tags" Target="../tags/tag112.xml"/><Relationship Id="rId14" Type="http://schemas.openxmlformats.org/officeDocument/2006/relationships/tags" Target="../tags/tag111.xml"/><Relationship Id="rId13" Type="http://schemas.openxmlformats.org/officeDocument/2006/relationships/tags" Target="../tags/tag110.xml"/><Relationship Id="rId12" Type="http://schemas.openxmlformats.org/officeDocument/2006/relationships/tags" Target="../tags/tag109.xml"/><Relationship Id="rId11" Type="http://schemas.openxmlformats.org/officeDocument/2006/relationships/tags" Target="../tags/tag108.xml"/><Relationship Id="rId10" Type="http://schemas.openxmlformats.org/officeDocument/2006/relationships/image" Target="../media/image46.svg"/><Relationship Id="rId1" Type="http://schemas.openxmlformats.org/officeDocument/2006/relationships/image" Target="../media/image22.jpeg"/></Relationships>
</file>

<file path=ppt/slides/_rels/slide11.xml.rels><?xml version="1.0" encoding="UTF-8" standalone="yes"?>
<Relationships xmlns="http://schemas.openxmlformats.org/package/2006/relationships"><Relationship Id="rId9" Type="http://schemas.openxmlformats.org/officeDocument/2006/relationships/image" Target="../media/image48.png"/><Relationship Id="rId8" Type="http://schemas.openxmlformats.org/officeDocument/2006/relationships/tags" Target="../tags/tag114.xml"/><Relationship Id="rId7" Type="http://schemas.openxmlformats.org/officeDocument/2006/relationships/image" Target="../media/image31.png"/><Relationship Id="rId6" Type="http://schemas.openxmlformats.org/officeDocument/2006/relationships/image" Target="../media/image17.png"/><Relationship Id="rId5" Type="http://schemas.openxmlformats.org/officeDocument/2006/relationships/image" Target="../media/image47.svg"/><Relationship Id="rId4" Type="http://schemas.openxmlformats.org/officeDocument/2006/relationships/image" Target="../media/image41.png"/><Relationship Id="rId3" Type="http://schemas.openxmlformats.org/officeDocument/2006/relationships/image" Target="../media/image24.svg"/><Relationship Id="rId2" Type="http://schemas.openxmlformats.org/officeDocument/2006/relationships/image" Target="../media/image40.png"/><Relationship Id="rId12" Type="http://schemas.openxmlformats.org/officeDocument/2006/relationships/slideLayout" Target="../slideLayouts/slideLayout2.xml"/><Relationship Id="rId11" Type="http://schemas.openxmlformats.org/officeDocument/2006/relationships/tags" Target="../tags/tag115.xml"/><Relationship Id="rId10" Type="http://schemas.openxmlformats.org/officeDocument/2006/relationships/image" Target="../media/image49.png"/><Relationship Id="rId1" Type="http://schemas.openxmlformats.org/officeDocument/2006/relationships/image" Target="../media/image22.jpeg"/></Relationships>
</file>

<file path=ppt/slides/_rels/slide12.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tags" Target="../tags/tag116.xml"/><Relationship Id="rId7" Type="http://schemas.openxmlformats.org/officeDocument/2006/relationships/image" Target="../media/image31.png"/><Relationship Id="rId6" Type="http://schemas.openxmlformats.org/officeDocument/2006/relationships/image" Target="../media/image17.png"/><Relationship Id="rId5" Type="http://schemas.openxmlformats.org/officeDocument/2006/relationships/image" Target="../media/image45.svg"/><Relationship Id="rId4" Type="http://schemas.openxmlformats.org/officeDocument/2006/relationships/image" Target="../media/image41.png"/><Relationship Id="rId3" Type="http://schemas.openxmlformats.org/officeDocument/2006/relationships/image" Target="../media/image44.svg"/><Relationship Id="rId2" Type="http://schemas.openxmlformats.org/officeDocument/2006/relationships/image" Target="../media/image40.png"/><Relationship Id="rId18" Type="http://schemas.openxmlformats.org/officeDocument/2006/relationships/slideLayout" Target="../slideLayouts/slideLayout2.xml"/><Relationship Id="rId17" Type="http://schemas.openxmlformats.org/officeDocument/2006/relationships/tags" Target="../tags/tag122.xml"/><Relationship Id="rId16" Type="http://schemas.openxmlformats.org/officeDocument/2006/relationships/image" Target="../media/image50.png"/><Relationship Id="rId15" Type="http://schemas.openxmlformats.org/officeDocument/2006/relationships/tags" Target="../tags/tag121.xml"/><Relationship Id="rId14" Type="http://schemas.openxmlformats.org/officeDocument/2006/relationships/tags" Target="../tags/tag120.xml"/><Relationship Id="rId13" Type="http://schemas.openxmlformats.org/officeDocument/2006/relationships/tags" Target="../tags/tag119.xml"/><Relationship Id="rId12" Type="http://schemas.openxmlformats.org/officeDocument/2006/relationships/tags" Target="../tags/tag118.xml"/><Relationship Id="rId11" Type="http://schemas.openxmlformats.org/officeDocument/2006/relationships/tags" Target="../tags/tag117.xml"/><Relationship Id="rId10" Type="http://schemas.openxmlformats.org/officeDocument/2006/relationships/image" Target="../media/image46.svg"/><Relationship Id="rId1" Type="http://schemas.openxmlformats.org/officeDocument/2006/relationships/image" Target="../media/image22.jpeg"/></Relationships>
</file>

<file path=ppt/slides/_rels/slide13.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tags" Target="../tags/tag123.xml"/><Relationship Id="rId7" Type="http://schemas.openxmlformats.org/officeDocument/2006/relationships/image" Target="../media/image31.png"/><Relationship Id="rId6" Type="http://schemas.openxmlformats.org/officeDocument/2006/relationships/image" Target="../media/image17.png"/><Relationship Id="rId5" Type="http://schemas.openxmlformats.org/officeDocument/2006/relationships/image" Target="../media/image47.svg"/><Relationship Id="rId4" Type="http://schemas.openxmlformats.org/officeDocument/2006/relationships/image" Target="../media/image41.png"/><Relationship Id="rId3" Type="http://schemas.openxmlformats.org/officeDocument/2006/relationships/image" Target="../media/image24.svg"/><Relationship Id="rId2" Type="http://schemas.openxmlformats.org/officeDocument/2006/relationships/image" Target="../media/image40.png"/><Relationship Id="rId18" Type="http://schemas.openxmlformats.org/officeDocument/2006/relationships/slideLayout" Target="../slideLayouts/slideLayout2.xml"/><Relationship Id="rId17" Type="http://schemas.openxmlformats.org/officeDocument/2006/relationships/tags" Target="../tags/tag129.xml"/><Relationship Id="rId16" Type="http://schemas.openxmlformats.org/officeDocument/2006/relationships/image" Target="../media/image52.png"/><Relationship Id="rId15" Type="http://schemas.openxmlformats.org/officeDocument/2006/relationships/tags" Target="../tags/tag128.xml"/><Relationship Id="rId14" Type="http://schemas.openxmlformats.org/officeDocument/2006/relationships/tags" Target="../tags/tag127.xml"/><Relationship Id="rId13" Type="http://schemas.openxmlformats.org/officeDocument/2006/relationships/tags" Target="../tags/tag126.xml"/><Relationship Id="rId12" Type="http://schemas.openxmlformats.org/officeDocument/2006/relationships/tags" Target="../tags/tag125.xml"/><Relationship Id="rId11" Type="http://schemas.openxmlformats.org/officeDocument/2006/relationships/tags" Target="../tags/tag124.xml"/><Relationship Id="rId10" Type="http://schemas.openxmlformats.org/officeDocument/2006/relationships/image" Target="../media/image51.svg"/><Relationship Id="rId1" Type="http://schemas.openxmlformats.org/officeDocument/2006/relationships/image" Target="../media/image22.jpeg"/></Relationships>
</file>

<file path=ppt/slides/_rels/slide14.xml.rels><?xml version="1.0" encoding="UTF-8" standalone="yes"?>
<Relationships xmlns="http://schemas.openxmlformats.org/package/2006/relationships"><Relationship Id="rId9" Type="http://schemas.openxmlformats.org/officeDocument/2006/relationships/tags" Target="../tags/tag130.xml"/><Relationship Id="rId8" Type="http://schemas.openxmlformats.org/officeDocument/2006/relationships/image" Target="../media/image7.svg"/><Relationship Id="rId7" Type="http://schemas.openxmlformats.org/officeDocument/2006/relationships/image" Target="../media/image21.png"/><Relationship Id="rId6" Type="http://schemas.openxmlformats.org/officeDocument/2006/relationships/image" Target="../media/image5.svg"/><Relationship Id="rId5" Type="http://schemas.openxmlformats.org/officeDocument/2006/relationships/image" Target="../media/image20.png"/><Relationship Id="rId4" Type="http://schemas.openxmlformats.org/officeDocument/2006/relationships/image" Target="../media/image3.svg"/><Relationship Id="rId3" Type="http://schemas.openxmlformats.org/officeDocument/2006/relationships/image" Target="../media/image19.png"/><Relationship Id="rId2" Type="http://schemas.openxmlformats.org/officeDocument/2006/relationships/image" Target="../media/image18.png"/><Relationship Id="rId10" Type="http://schemas.openxmlformats.org/officeDocument/2006/relationships/slideLayout" Target="../slideLayouts/slideLayout2.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tags" Target="../tags/tag6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tags" Target="../tags/tag65.xml"/><Relationship Id="rId3" Type="http://schemas.openxmlformats.org/officeDocument/2006/relationships/tags" Target="../tags/tag64.xml"/><Relationship Id="rId27" Type="http://schemas.openxmlformats.org/officeDocument/2006/relationships/slideLayout" Target="../slideLayouts/slideLayout2.xml"/><Relationship Id="rId26" Type="http://schemas.openxmlformats.org/officeDocument/2006/relationships/tags" Target="../tags/tag80.xml"/><Relationship Id="rId25" Type="http://schemas.openxmlformats.org/officeDocument/2006/relationships/image" Target="../media/image8.png"/><Relationship Id="rId24" Type="http://schemas.openxmlformats.org/officeDocument/2006/relationships/tags" Target="../tags/tag79.xml"/><Relationship Id="rId23" Type="http://schemas.openxmlformats.org/officeDocument/2006/relationships/tags" Target="../tags/tag78.xml"/><Relationship Id="rId22" Type="http://schemas.openxmlformats.org/officeDocument/2006/relationships/tags" Target="../tags/tag77.xml"/><Relationship Id="rId21" Type="http://schemas.openxmlformats.org/officeDocument/2006/relationships/tags" Target="../tags/tag76.xml"/><Relationship Id="rId20" Type="http://schemas.openxmlformats.org/officeDocument/2006/relationships/tags" Target="../tags/tag75.xml"/><Relationship Id="rId2" Type="http://schemas.openxmlformats.org/officeDocument/2006/relationships/image" Target="../media/image10.png"/><Relationship Id="rId19" Type="http://schemas.openxmlformats.org/officeDocument/2006/relationships/tags" Target="../tags/tag74.xml"/><Relationship Id="rId18" Type="http://schemas.openxmlformats.org/officeDocument/2006/relationships/tags" Target="../tags/tag73.xml"/><Relationship Id="rId17" Type="http://schemas.openxmlformats.org/officeDocument/2006/relationships/tags" Target="../tags/tag72.xml"/><Relationship Id="rId16" Type="http://schemas.openxmlformats.org/officeDocument/2006/relationships/tags" Target="../tags/tag71.xml"/><Relationship Id="rId15" Type="http://schemas.openxmlformats.org/officeDocument/2006/relationships/tags" Target="../tags/tag70.xml"/><Relationship Id="rId14" Type="http://schemas.openxmlformats.org/officeDocument/2006/relationships/image" Target="../media/image16.svg"/><Relationship Id="rId13" Type="http://schemas.openxmlformats.org/officeDocument/2006/relationships/tags" Target="../tags/tag69.xml"/><Relationship Id="rId12" Type="http://schemas.openxmlformats.org/officeDocument/2006/relationships/image" Target="../media/image15.svg"/><Relationship Id="rId11" Type="http://schemas.openxmlformats.org/officeDocument/2006/relationships/tags" Target="../tags/tag68.xml"/><Relationship Id="rId10" Type="http://schemas.openxmlformats.org/officeDocument/2006/relationships/tags" Target="../tags/tag67.xml"/><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image" Target="../media/image7.svg"/><Relationship Id="rId7" Type="http://schemas.openxmlformats.org/officeDocument/2006/relationships/image" Target="../media/image21.png"/><Relationship Id="rId6" Type="http://schemas.openxmlformats.org/officeDocument/2006/relationships/image" Target="../media/image5.svg"/><Relationship Id="rId5" Type="http://schemas.openxmlformats.org/officeDocument/2006/relationships/image" Target="../media/image20.png"/><Relationship Id="rId4" Type="http://schemas.openxmlformats.org/officeDocument/2006/relationships/image" Target="../media/image3.svg"/><Relationship Id="rId3" Type="http://schemas.openxmlformats.org/officeDocument/2006/relationships/image" Target="../media/image19.png"/><Relationship Id="rId2" Type="http://schemas.openxmlformats.org/officeDocument/2006/relationships/image" Target="../media/image18.png"/><Relationship Id="rId10" Type="http://schemas.openxmlformats.org/officeDocument/2006/relationships/slideLayout" Target="../slideLayouts/slideLayout2.xml"/><Relationship Id="rId1" Type="http://schemas.openxmlformats.org/officeDocument/2006/relationships/image" Target="../media/image17.png"/></Relationships>
</file>

<file path=ppt/slides/_rels/slide4.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image" Target="../media/image17.png"/><Relationship Id="rId5" Type="http://schemas.openxmlformats.org/officeDocument/2006/relationships/image" Target="../media/image26.svg"/><Relationship Id="rId4" Type="http://schemas.openxmlformats.org/officeDocument/2006/relationships/image" Target="../media/image25.png"/><Relationship Id="rId3" Type="http://schemas.openxmlformats.org/officeDocument/2006/relationships/image" Target="../media/image24.svg"/><Relationship Id="rId2" Type="http://schemas.openxmlformats.org/officeDocument/2006/relationships/image" Target="../media/image23.png"/><Relationship Id="rId11" Type="http://schemas.openxmlformats.org/officeDocument/2006/relationships/slideLayout" Target="../slideLayouts/slideLayout2.xml"/><Relationship Id="rId10" Type="http://schemas.openxmlformats.org/officeDocument/2006/relationships/tags" Target="../tags/tag83.xml"/><Relationship Id="rId1" Type="http://schemas.openxmlformats.org/officeDocument/2006/relationships/image" Target="../media/image22.jpeg"/></Relationships>
</file>

<file path=ppt/slides/_rels/slide5.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image" Target="../media/image7.svg"/><Relationship Id="rId7" Type="http://schemas.openxmlformats.org/officeDocument/2006/relationships/image" Target="../media/image21.png"/><Relationship Id="rId6" Type="http://schemas.openxmlformats.org/officeDocument/2006/relationships/image" Target="../media/image5.svg"/><Relationship Id="rId5" Type="http://schemas.openxmlformats.org/officeDocument/2006/relationships/image" Target="../media/image20.png"/><Relationship Id="rId4" Type="http://schemas.openxmlformats.org/officeDocument/2006/relationships/image" Target="../media/image3.svg"/><Relationship Id="rId3" Type="http://schemas.openxmlformats.org/officeDocument/2006/relationships/image" Target="../media/image19.png"/><Relationship Id="rId2" Type="http://schemas.openxmlformats.org/officeDocument/2006/relationships/image" Target="../media/image18.png"/><Relationship Id="rId10" Type="http://schemas.openxmlformats.org/officeDocument/2006/relationships/slideLayout" Target="../slideLayouts/slideLayout2.xml"/><Relationship Id="rId1" Type="http://schemas.openxmlformats.org/officeDocument/2006/relationships/image" Target="../media/image17.png"/></Relationships>
</file>

<file path=ppt/slides/_rels/slide6.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tags" Target="../tags/tag85.xml"/><Relationship Id="rId7" Type="http://schemas.openxmlformats.org/officeDocument/2006/relationships/image" Target="../media/image31.png"/><Relationship Id="rId6" Type="http://schemas.openxmlformats.org/officeDocument/2006/relationships/image" Target="../media/image17.png"/><Relationship Id="rId5" Type="http://schemas.openxmlformats.org/officeDocument/2006/relationships/image" Target="../media/image30.svg"/><Relationship Id="rId4" Type="http://schemas.openxmlformats.org/officeDocument/2006/relationships/image" Target="../media/image25.png"/><Relationship Id="rId3" Type="http://schemas.openxmlformats.org/officeDocument/2006/relationships/image" Target="../media/image29.svg"/><Relationship Id="rId2" Type="http://schemas.openxmlformats.org/officeDocument/2006/relationships/image" Target="../media/image23.png"/><Relationship Id="rId17" Type="http://schemas.openxmlformats.org/officeDocument/2006/relationships/slideLayout" Target="../slideLayouts/slideLayout2.xml"/><Relationship Id="rId16" Type="http://schemas.openxmlformats.org/officeDocument/2006/relationships/tags" Target="../tags/tag91.xml"/><Relationship Id="rId15" Type="http://schemas.openxmlformats.org/officeDocument/2006/relationships/tags" Target="../tags/tag90.xml"/><Relationship Id="rId14" Type="http://schemas.openxmlformats.org/officeDocument/2006/relationships/tags" Target="../tags/tag89.xml"/><Relationship Id="rId13" Type="http://schemas.openxmlformats.org/officeDocument/2006/relationships/tags" Target="../tags/tag88.xml"/><Relationship Id="rId12" Type="http://schemas.openxmlformats.org/officeDocument/2006/relationships/tags" Target="../tags/tag87.xml"/><Relationship Id="rId11" Type="http://schemas.openxmlformats.org/officeDocument/2006/relationships/tags" Target="../tags/tag86.xml"/><Relationship Id="rId10" Type="http://schemas.openxmlformats.org/officeDocument/2006/relationships/image" Target="../media/image33.svg"/><Relationship Id="rId1" Type="http://schemas.openxmlformats.org/officeDocument/2006/relationships/image" Target="../media/image22.jpeg"/></Relationships>
</file>

<file path=ppt/slides/_rels/slide7.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image" Target="../media/image37.png"/><Relationship Id="rId7" Type="http://schemas.openxmlformats.org/officeDocument/2006/relationships/image" Target="../media/image31.png"/><Relationship Id="rId6" Type="http://schemas.openxmlformats.org/officeDocument/2006/relationships/image" Target="../media/image17.png"/><Relationship Id="rId5" Type="http://schemas.openxmlformats.org/officeDocument/2006/relationships/image" Target="../media/image36.svg"/><Relationship Id="rId4" Type="http://schemas.openxmlformats.org/officeDocument/2006/relationships/image" Target="../media/image11.png"/><Relationship Id="rId3" Type="http://schemas.openxmlformats.org/officeDocument/2006/relationships/image" Target="../media/image35.svg"/><Relationship Id="rId2" Type="http://schemas.openxmlformats.org/officeDocument/2006/relationships/image" Target="../media/image34.png"/><Relationship Id="rId18" Type="http://schemas.openxmlformats.org/officeDocument/2006/relationships/slideLayout" Target="../slideLayouts/slideLayout2.xml"/><Relationship Id="rId17" Type="http://schemas.openxmlformats.org/officeDocument/2006/relationships/tags" Target="../tags/tag98.xml"/><Relationship Id="rId16" Type="http://schemas.openxmlformats.org/officeDocument/2006/relationships/tags" Target="../tags/tag97.xml"/><Relationship Id="rId15" Type="http://schemas.openxmlformats.org/officeDocument/2006/relationships/tags" Target="../tags/tag96.xml"/><Relationship Id="rId14" Type="http://schemas.openxmlformats.org/officeDocument/2006/relationships/tags" Target="../tags/tag95.xml"/><Relationship Id="rId13" Type="http://schemas.openxmlformats.org/officeDocument/2006/relationships/tags" Target="../tags/tag94.xml"/><Relationship Id="rId12" Type="http://schemas.openxmlformats.org/officeDocument/2006/relationships/tags" Target="../tags/tag93.xml"/><Relationship Id="rId11" Type="http://schemas.openxmlformats.org/officeDocument/2006/relationships/image" Target="../media/image39.svg"/><Relationship Id="rId10" Type="http://schemas.openxmlformats.org/officeDocument/2006/relationships/image" Target="../media/image38.png"/><Relationship Id="rId1" Type="http://schemas.openxmlformats.org/officeDocument/2006/relationships/image" Target="../media/image22.jpeg"/></Relationships>
</file>

<file path=ppt/slides/_rels/slide8.xml.rels><?xml version="1.0" encoding="UTF-8" standalone="yes"?>
<Relationships xmlns="http://schemas.openxmlformats.org/package/2006/relationships"><Relationship Id="rId9" Type="http://schemas.openxmlformats.org/officeDocument/2006/relationships/tags" Target="../tags/tag99.xml"/><Relationship Id="rId8" Type="http://schemas.openxmlformats.org/officeDocument/2006/relationships/image" Target="../media/image7.svg"/><Relationship Id="rId7" Type="http://schemas.openxmlformats.org/officeDocument/2006/relationships/image" Target="../media/image21.png"/><Relationship Id="rId6" Type="http://schemas.openxmlformats.org/officeDocument/2006/relationships/image" Target="../media/image5.svg"/><Relationship Id="rId5" Type="http://schemas.openxmlformats.org/officeDocument/2006/relationships/image" Target="../media/image20.png"/><Relationship Id="rId4" Type="http://schemas.openxmlformats.org/officeDocument/2006/relationships/image" Target="../media/image3.svg"/><Relationship Id="rId3" Type="http://schemas.openxmlformats.org/officeDocument/2006/relationships/image" Target="../media/image19.png"/><Relationship Id="rId2" Type="http://schemas.openxmlformats.org/officeDocument/2006/relationships/image" Target="../media/image18.png"/><Relationship Id="rId10" Type="http://schemas.openxmlformats.org/officeDocument/2006/relationships/slideLayout" Target="../slideLayouts/slideLayout2.xml"/><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tags" Target="../tags/tag100.xml"/><Relationship Id="rId7" Type="http://schemas.openxmlformats.org/officeDocument/2006/relationships/image" Target="../media/image31.png"/><Relationship Id="rId6" Type="http://schemas.openxmlformats.org/officeDocument/2006/relationships/image" Target="../media/image17.png"/><Relationship Id="rId5" Type="http://schemas.openxmlformats.org/officeDocument/2006/relationships/image" Target="../media/image30.svg"/><Relationship Id="rId4" Type="http://schemas.openxmlformats.org/officeDocument/2006/relationships/image" Target="../media/image41.png"/><Relationship Id="rId3" Type="http://schemas.openxmlformats.org/officeDocument/2006/relationships/image" Target="../media/image29.svg"/><Relationship Id="rId2" Type="http://schemas.openxmlformats.org/officeDocument/2006/relationships/image" Target="../media/image40.png"/><Relationship Id="rId18" Type="http://schemas.openxmlformats.org/officeDocument/2006/relationships/slideLayout" Target="../slideLayouts/slideLayout2.xml"/><Relationship Id="rId17" Type="http://schemas.openxmlformats.org/officeDocument/2006/relationships/tags" Target="../tags/tag106.xml"/><Relationship Id="rId16" Type="http://schemas.openxmlformats.org/officeDocument/2006/relationships/image" Target="../media/image43.png"/><Relationship Id="rId15" Type="http://schemas.openxmlformats.org/officeDocument/2006/relationships/tags" Target="../tags/tag105.xml"/><Relationship Id="rId14" Type="http://schemas.openxmlformats.org/officeDocument/2006/relationships/tags" Target="../tags/tag104.xml"/><Relationship Id="rId13" Type="http://schemas.openxmlformats.org/officeDocument/2006/relationships/tags" Target="../tags/tag103.xml"/><Relationship Id="rId12" Type="http://schemas.openxmlformats.org/officeDocument/2006/relationships/tags" Target="../tags/tag102.xml"/><Relationship Id="rId11" Type="http://schemas.openxmlformats.org/officeDocument/2006/relationships/tags" Target="../tags/tag101.xml"/><Relationship Id="rId10" Type="http://schemas.openxmlformats.org/officeDocument/2006/relationships/image" Target="../media/image33.svg"/><Relationship Id="rId1"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0" y="0"/>
            <a:ext cx="12192000" cy="5732318"/>
          </a:xfrm>
          <a:custGeom>
            <a:avLst/>
            <a:gdLst>
              <a:gd name="connsiteX0" fmla="*/ 0 w 19200"/>
              <a:gd name="connsiteY0" fmla="*/ 0 h 9027"/>
              <a:gd name="connsiteX1" fmla="*/ 19200 w 19200"/>
              <a:gd name="connsiteY1" fmla="*/ 0 h 9027"/>
              <a:gd name="connsiteX2" fmla="*/ 19193 w 19200"/>
              <a:gd name="connsiteY2" fmla="*/ 6747 h 9027"/>
              <a:gd name="connsiteX3" fmla="*/ 0 w 19200"/>
              <a:gd name="connsiteY3" fmla="*/ 8079 h 9027"/>
              <a:gd name="connsiteX4" fmla="*/ 0 w 19200"/>
              <a:gd name="connsiteY4" fmla="*/ 0 h 9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9027">
                <a:moveTo>
                  <a:pt x="0" y="0"/>
                </a:moveTo>
                <a:lnTo>
                  <a:pt x="19200" y="0"/>
                </a:lnTo>
                <a:lnTo>
                  <a:pt x="19193" y="6747"/>
                </a:lnTo>
                <a:cubicBezTo>
                  <a:pt x="9593" y="6747"/>
                  <a:pt x="9509" y="10820"/>
                  <a:pt x="0" y="8079"/>
                </a:cubicBezTo>
                <a:lnTo>
                  <a:pt x="0" y="0"/>
                </a:lnTo>
                <a:close/>
              </a:path>
            </a:pathLst>
          </a:custGeom>
          <a:solidFill>
            <a:srgbClr val="A2C7B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effectLst>
                <a:outerShdw blurRad="50800" dist="38100" dir="5400000" algn="t" rotWithShape="0">
                  <a:prstClr val="black">
                    <a:alpha val="40000"/>
                  </a:prstClr>
                </a:outerShdw>
              </a:effectLst>
            </a:endParaRPr>
          </a:p>
        </p:txBody>
      </p:sp>
      <p:pic>
        <p:nvPicPr>
          <p:cNvPr id="5" name="图片 4"/>
          <p:cNvPicPr>
            <a:picLocks noChangeAspect="1"/>
          </p:cNvPicPr>
          <p:nvPr/>
        </p:nvPicPr>
        <p:blipFill>
          <a:blip r:embed="rId1"/>
          <a:srcRect t="29346" r="99" b="883"/>
          <a:stretch>
            <a:fillRect/>
          </a:stretch>
        </p:blipFill>
        <p:spPr>
          <a:xfrm>
            <a:off x="-8255" y="0"/>
            <a:ext cx="12200255" cy="5420360"/>
          </a:xfrm>
          <a:custGeom>
            <a:avLst/>
            <a:gdLst/>
            <a:ahLst/>
            <a:cxnLst>
              <a:cxn ang="3">
                <a:pos x="hc" y="t"/>
              </a:cxn>
              <a:cxn ang="cd2">
                <a:pos x="l" y="vc"/>
              </a:cxn>
              <a:cxn ang="cd4">
                <a:pos x="hc" y="b"/>
              </a:cxn>
              <a:cxn ang="0">
                <a:pos x="r" y="vc"/>
              </a:cxn>
            </a:cxnLst>
            <a:rect l="l" t="t" r="r" b="b"/>
            <a:pathLst>
              <a:path w="19213" h="8947">
                <a:moveTo>
                  <a:pt x="13" y="0"/>
                </a:moveTo>
                <a:lnTo>
                  <a:pt x="19213" y="0"/>
                </a:lnTo>
                <a:lnTo>
                  <a:pt x="19190" y="7096"/>
                </a:lnTo>
                <a:cubicBezTo>
                  <a:pt x="9590" y="7096"/>
                  <a:pt x="9509" y="10714"/>
                  <a:pt x="0" y="7833"/>
                </a:cubicBezTo>
                <a:lnTo>
                  <a:pt x="13" y="0"/>
                </a:lnTo>
                <a:close/>
              </a:path>
            </a:pathLst>
          </a:custGeom>
        </p:spPr>
      </p:pic>
      <p:sp>
        <p:nvSpPr>
          <p:cNvPr id="6" name="任意多边形 5"/>
          <p:cNvSpPr/>
          <p:nvPr/>
        </p:nvSpPr>
        <p:spPr>
          <a:xfrm>
            <a:off x="-8255" y="0"/>
            <a:ext cx="12200255" cy="5420360"/>
          </a:xfrm>
          <a:custGeom>
            <a:avLst/>
            <a:gdLst>
              <a:gd name="connsiteX0" fmla="*/ 13 w 19213"/>
              <a:gd name="connsiteY0" fmla="*/ 0 h 8946"/>
              <a:gd name="connsiteX1" fmla="*/ 19213 w 19213"/>
              <a:gd name="connsiteY1" fmla="*/ 0 h 8946"/>
              <a:gd name="connsiteX2" fmla="*/ 19190 w 19213"/>
              <a:gd name="connsiteY2" fmla="*/ 7096 h 8946"/>
              <a:gd name="connsiteX3" fmla="*/ 0 w 19213"/>
              <a:gd name="connsiteY3" fmla="*/ 7833 h 8946"/>
              <a:gd name="connsiteX4" fmla="*/ 13 w 19213"/>
              <a:gd name="connsiteY4" fmla="*/ 0 h 8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13" h="8947">
                <a:moveTo>
                  <a:pt x="13" y="0"/>
                </a:moveTo>
                <a:lnTo>
                  <a:pt x="19213" y="0"/>
                </a:lnTo>
                <a:lnTo>
                  <a:pt x="19190" y="7096"/>
                </a:lnTo>
                <a:cubicBezTo>
                  <a:pt x="9590" y="7096"/>
                  <a:pt x="9509" y="10714"/>
                  <a:pt x="0" y="7833"/>
                </a:cubicBezTo>
                <a:lnTo>
                  <a:pt x="13" y="0"/>
                </a:lnTo>
                <a:close/>
              </a:path>
            </a:pathLst>
          </a:custGeom>
          <a:gradFill>
            <a:gsLst>
              <a:gs pos="31000">
                <a:srgbClr val="13742F">
                  <a:alpha val="83000"/>
                </a:srgbClr>
              </a:gs>
              <a:gs pos="12000">
                <a:srgbClr val="13742F">
                  <a:alpha val="99000"/>
                  <a:lumMod val="99000"/>
                </a:srgbClr>
              </a:gs>
              <a:gs pos="80000">
                <a:srgbClr val="FFFFFF">
                  <a:alpha val="0"/>
                  <a:lumMod val="5500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effectLst>
                <a:outerShdw blurRad="50800" dist="38100" dir="5400000" algn="t" rotWithShape="0">
                  <a:prstClr val="black">
                    <a:alpha val="40000"/>
                  </a:prstClr>
                </a:outerShdw>
              </a:effectLst>
            </a:endParaRPr>
          </a:p>
        </p:txBody>
      </p:sp>
      <p:sp>
        <p:nvSpPr>
          <p:cNvPr id="8" name="文本框 7"/>
          <p:cNvSpPr txBox="1"/>
          <p:nvPr/>
        </p:nvSpPr>
        <p:spPr>
          <a:xfrm>
            <a:off x="893445" y="1842135"/>
            <a:ext cx="7609205" cy="1877695"/>
          </a:xfrm>
          <a:prstGeom prst="rect">
            <a:avLst/>
          </a:prstGeom>
          <a:noFill/>
        </p:spPr>
        <p:txBody>
          <a:bodyPr wrap="square" rtlCol="0">
            <a:noAutofit/>
          </a:bodyPr>
          <a:p>
            <a:r>
              <a:rPr lang="en-US" altLang="zh-CN" sz="5400" b="1">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微软雅黑" panose="020B0503020204020204" charset="-122"/>
              </a:rPr>
              <a:t>Software Engineering </a:t>
            </a:r>
            <a:r>
              <a:rPr lang="en-US" altLang="zh-CN" sz="5400" b="1">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微软雅黑" panose="020B0503020204020204" charset="-122"/>
              </a:rPr>
              <a:t>Practice</a:t>
            </a:r>
            <a:endParaRPr lang="en-US" altLang="zh-CN" sz="5400" b="1">
              <a:solidFill>
                <a:schemeClr val="bg1"/>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958850" y="3554095"/>
            <a:ext cx="4064000" cy="460375"/>
          </a:xfrm>
          <a:prstGeom prst="rect">
            <a:avLst/>
          </a:prstGeom>
          <a:noFill/>
        </p:spPr>
        <p:txBody>
          <a:bodyPr wrap="square" rtlCol="0">
            <a:spAutoFit/>
          </a:bodyPr>
          <a:p>
            <a:r>
              <a:rPr lang="en-US" altLang="zh-CN" sz="2400">
                <a:solidFill>
                  <a:schemeClr val="bg1"/>
                </a:solidFill>
                <a:latin typeface="+mn-ea"/>
              </a:rPr>
              <a:t>————————</a:t>
            </a:r>
            <a:endParaRPr lang="en-US" altLang="zh-CN" sz="2400">
              <a:solidFill>
                <a:schemeClr val="bg1"/>
              </a:solidFill>
              <a:latin typeface="+mn-ea"/>
            </a:endParaRPr>
          </a:p>
        </p:txBody>
      </p:sp>
      <p:sp>
        <p:nvSpPr>
          <p:cNvPr id="13" name="文本框 12"/>
          <p:cNvSpPr txBox="1"/>
          <p:nvPr/>
        </p:nvSpPr>
        <p:spPr>
          <a:xfrm>
            <a:off x="6156960" y="5732145"/>
            <a:ext cx="2701925" cy="995045"/>
          </a:xfrm>
          <a:prstGeom prst="rect">
            <a:avLst/>
          </a:prstGeom>
          <a:noFill/>
        </p:spPr>
        <p:txBody>
          <a:bodyPr wrap="square" rtlCol="0">
            <a:noAutofit/>
          </a:bodyPr>
          <a:p>
            <a:r>
              <a:rPr lang="en-US" altLang="zh-CN" sz="2000">
                <a:solidFill>
                  <a:srgbClr val="1D4B1C"/>
                </a:solidFill>
                <a:latin typeface="+mj-ea"/>
                <a:ea typeface="+mj-ea"/>
                <a:cs typeface="+mj-ea"/>
              </a:rPr>
              <a:t>DATE: 2026.1.13 	     </a:t>
            </a:r>
            <a:endParaRPr lang="en-US" altLang="zh-CN" sz="2000">
              <a:solidFill>
                <a:srgbClr val="1D4B1C"/>
              </a:solidFill>
              <a:latin typeface="+mj-ea"/>
              <a:ea typeface="+mj-ea"/>
              <a:cs typeface="+mj-ea"/>
            </a:endParaRPr>
          </a:p>
          <a:p>
            <a:endParaRPr lang="en-US" altLang="zh-CN" sz="2000">
              <a:solidFill>
                <a:srgbClr val="1D4B1C"/>
              </a:solidFill>
              <a:latin typeface="+mj-ea"/>
              <a:ea typeface="+mj-ea"/>
              <a:cs typeface="+mj-ea"/>
            </a:endParaRPr>
          </a:p>
        </p:txBody>
      </p:sp>
      <p:pic>
        <p:nvPicPr>
          <p:cNvPr id="22" name="图片 21" descr="向右箭头"/>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84280" y="6080760"/>
            <a:ext cx="323850" cy="323850"/>
          </a:xfrm>
          <a:prstGeom prst="rect">
            <a:avLst/>
          </a:prstGeom>
        </p:spPr>
      </p:pic>
      <p:pic>
        <p:nvPicPr>
          <p:cNvPr id="23" name="图片 22" descr="向右箭头"/>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76915" y="6073140"/>
            <a:ext cx="331470" cy="331470"/>
          </a:xfrm>
          <a:prstGeom prst="rect">
            <a:avLst/>
          </a:prstGeom>
        </p:spPr>
      </p:pic>
      <p:pic>
        <p:nvPicPr>
          <p:cNvPr id="24" name="图片 23" descr="向右箭头"/>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69550" y="6073140"/>
            <a:ext cx="331470" cy="331470"/>
          </a:xfrm>
          <a:prstGeom prst="rect">
            <a:avLst/>
          </a:prstGeom>
        </p:spPr>
      </p:pic>
      <p:pic>
        <p:nvPicPr>
          <p:cNvPr id="27" name="图片 26" descr="6903fa1e18420ccff37cf7ecf8df367"/>
          <p:cNvPicPr>
            <a:picLocks noChangeAspect="1"/>
          </p:cNvPicPr>
          <p:nvPr/>
        </p:nvPicPr>
        <p:blipFill>
          <a:blip r:embed="rId8"/>
          <a:stretch>
            <a:fillRect/>
          </a:stretch>
        </p:blipFill>
        <p:spPr>
          <a:xfrm>
            <a:off x="128270" y="-415290"/>
            <a:ext cx="3421380" cy="1924685"/>
          </a:xfrm>
          <a:prstGeom prst="rect">
            <a:avLst/>
          </a:prstGeom>
        </p:spPr>
      </p:pic>
      <p:sp>
        <p:nvSpPr>
          <p:cNvPr id="2" name="文本框 1"/>
          <p:cNvSpPr txBox="1"/>
          <p:nvPr/>
        </p:nvSpPr>
        <p:spPr>
          <a:xfrm>
            <a:off x="2094865" y="5742940"/>
            <a:ext cx="3797935" cy="922020"/>
          </a:xfrm>
          <a:prstGeom prst="rect">
            <a:avLst/>
          </a:prstGeom>
          <a:noFill/>
        </p:spPr>
        <p:txBody>
          <a:bodyPr wrap="square" rtlCol="0">
            <a:spAutoFit/>
          </a:bodyPr>
          <a:p>
            <a:r>
              <a:rPr lang="en-US" altLang="zh-CN">
                <a:solidFill>
                  <a:srgbClr val="1D4B1C"/>
                </a:solidFill>
                <a:latin typeface="+mj-ea"/>
                <a:ea typeface="+mj-ea"/>
                <a:cs typeface="+mj-ea"/>
                <a:sym typeface="+mn-ea"/>
              </a:rPr>
              <a:t>Yao Jinru	202283890008 </a:t>
            </a:r>
            <a:endParaRPr lang="en-US" altLang="zh-CN">
              <a:solidFill>
                <a:srgbClr val="1D4B1C"/>
              </a:solidFill>
              <a:latin typeface="+mj-ea"/>
              <a:ea typeface="+mj-ea"/>
              <a:cs typeface="+mj-ea"/>
            </a:endParaRPr>
          </a:p>
          <a:p>
            <a:r>
              <a:rPr lang="en-US" altLang="zh-CN">
                <a:solidFill>
                  <a:srgbClr val="1D4B1C"/>
                </a:solidFill>
                <a:latin typeface="+mj-ea"/>
                <a:ea typeface="+mj-ea"/>
                <a:cs typeface="+mj-ea"/>
                <a:sym typeface="+mn-ea"/>
              </a:rPr>
              <a:t>Yao Yao		202283890009</a:t>
            </a:r>
            <a:endParaRPr lang="en-US" altLang="zh-CN">
              <a:solidFill>
                <a:srgbClr val="1D4B1C"/>
              </a:solidFill>
              <a:latin typeface="+mj-ea"/>
              <a:ea typeface="+mj-ea"/>
              <a:cs typeface="+mj-ea"/>
            </a:endParaRPr>
          </a:p>
          <a:p>
            <a:r>
              <a:rPr lang="en-US" altLang="zh-CN">
                <a:solidFill>
                  <a:srgbClr val="1D4B1C"/>
                </a:solidFill>
                <a:latin typeface="+mj-ea"/>
                <a:ea typeface="+mj-ea"/>
                <a:cs typeface="+mj-ea"/>
                <a:sym typeface="+mn-ea"/>
              </a:rPr>
              <a:t>Zhang Yuchen	202283890014</a:t>
            </a:r>
            <a:endParaRPr lang="zh-CN" altLang="en-US"/>
          </a:p>
        </p:txBody>
      </p:sp>
      <p:sp>
        <p:nvSpPr>
          <p:cNvPr id="3" name="文本框 2"/>
          <p:cNvSpPr txBox="1"/>
          <p:nvPr/>
        </p:nvSpPr>
        <p:spPr>
          <a:xfrm>
            <a:off x="930275" y="5872480"/>
            <a:ext cx="1291590" cy="995045"/>
          </a:xfrm>
          <a:prstGeom prst="rect">
            <a:avLst/>
          </a:prstGeom>
          <a:noFill/>
        </p:spPr>
        <p:txBody>
          <a:bodyPr wrap="square" rtlCol="0">
            <a:noAutofit/>
          </a:bodyPr>
          <a:p>
            <a:r>
              <a:rPr lang="en-US" altLang="zh-CN" sz="2000">
                <a:solidFill>
                  <a:srgbClr val="1D4B1C"/>
                </a:solidFill>
                <a:latin typeface="+mj-ea"/>
                <a:ea typeface="+mj-ea"/>
                <a:cs typeface="+mj-ea"/>
              </a:rPr>
              <a:t>Reporter: 	     </a:t>
            </a:r>
            <a:endParaRPr lang="en-US" altLang="zh-CN" sz="2000">
              <a:solidFill>
                <a:srgbClr val="1D4B1C"/>
              </a:solidFill>
              <a:latin typeface="+mj-ea"/>
              <a:ea typeface="+mj-ea"/>
              <a:cs typeface="+mj-ea"/>
            </a:endParaRPr>
          </a:p>
          <a:p>
            <a:endParaRPr lang="en-US" altLang="zh-CN" sz="2000">
              <a:solidFill>
                <a:srgbClr val="1D4B1C"/>
              </a:solidFill>
              <a:latin typeface="+mj-ea"/>
              <a:ea typeface="+mj-ea"/>
              <a:cs typeface="+mj-ea"/>
            </a:endParaRPr>
          </a:p>
        </p:txBody>
      </p:sp>
    </p:spTree>
    <p:custDataLst>
      <p:tags r:id="rId9"/>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4" name="组合 53"/>
          <p:cNvGrpSpPr/>
          <p:nvPr/>
        </p:nvGrpSpPr>
        <p:grpSpPr>
          <a:xfrm>
            <a:off x="0" y="0"/>
            <a:ext cx="12198350" cy="6858635"/>
            <a:chOff x="0" y="0"/>
            <a:chExt cx="19210" cy="10801"/>
          </a:xfrm>
        </p:grpSpPr>
        <p:pic>
          <p:nvPicPr>
            <p:cNvPr id="52" name="图片 51"/>
            <p:cNvPicPr>
              <a:picLocks noChangeAspect="1"/>
            </p:cNvPicPr>
            <p:nvPr/>
          </p:nvPicPr>
          <p:blipFill>
            <a:blip r:embed="rId1"/>
            <a:srcRect l="4371"/>
            <a:stretch>
              <a:fillRect/>
            </a:stretch>
          </p:blipFill>
          <p:spPr>
            <a:xfrm>
              <a:off x="0" y="0"/>
              <a:ext cx="19210" cy="10800"/>
            </a:xfrm>
            <a:prstGeom prst="rect">
              <a:avLst/>
            </a:prstGeom>
          </p:spPr>
        </p:pic>
        <p:sp>
          <p:nvSpPr>
            <p:cNvPr id="53" name="矩形 52"/>
            <p:cNvSpPr/>
            <p:nvPr/>
          </p:nvSpPr>
          <p:spPr>
            <a:xfrm>
              <a:off x="10" y="0"/>
              <a:ext cx="19200" cy="10801"/>
            </a:xfrm>
            <a:prstGeom prst="rect">
              <a:avLst/>
            </a:prstGeom>
            <a:solidFill>
              <a:schemeClr val="bg1">
                <a:alpha val="7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1" name="矩形 10"/>
          <p:cNvSpPr/>
          <p:nvPr/>
        </p:nvSpPr>
        <p:spPr>
          <a:xfrm>
            <a:off x="8600440" y="-20955"/>
            <a:ext cx="3597910" cy="6880225"/>
          </a:xfrm>
          <a:prstGeom prst="rect">
            <a:avLst/>
          </a:prstGeom>
          <a:solidFill>
            <a:srgbClr val="13742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nvSpPr>
        <p:spPr>
          <a:xfrm flipH="1">
            <a:off x="0" y="756920"/>
            <a:ext cx="8600440" cy="76200"/>
          </a:xfrm>
          <a:prstGeom prst="rect">
            <a:avLst/>
          </a:prstGeom>
          <a:gradFill>
            <a:gsLst>
              <a:gs pos="0">
                <a:srgbClr val="13742F"/>
              </a:gs>
              <a:gs pos="100000">
                <a:srgbClr val="75C740"/>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8" name="组合 7"/>
          <p:cNvGrpSpPr/>
          <p:nvPr/>
        </p:nvGrpSpPr>
        <p:grpSpPr>
          <a:xfrm>
            <a:off x="406400" y="287655"/>
            <a:ext cx="370205" cy="369570"/>
            <a:chOff x="8880" y="4680"/>
            <a:chExt cx="1440" cy="1440"/>
          </a:xfrm>
        </p:grpSpPr>
        <p:pic>
          <p:nvPicPr>
            <p:cNvPr id="6" name="图片 5" descr="正圆"/>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80" y="4680"/>
              <a:ext cx="1440" cy="1440"/>
            </a:xfrm>
            <a:prstGeom prst="rect">
              <a:avLst/>
            </a:prstGeom>
          </p:spPr>
        </p:pic>
        <p:pic>
          <p:nvPicPr>
            <p:cNvPr id="7" name="图片 6" descr="正圆"/>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40" y="5039"/>
              <a:ext cx="721" cy="721"/>
            </a:xfrm>
            <a:prstGeom prst="rect">
              <a:avLst/>
            </a:prstGeom>
          </p:spPr>
        </p:pic>
      </p:grpSp>
      <p:sp>
        <p:nvSpPr>
          <p:cNvPr id="9" name="文本框 8"/>
          <p:cNvSpPr txBox="1"/>
          <p:nvPr/>
        </p:nvSpPr>
        <p:spPr>
          <a:xfrm>
            <a:off x="883920" y="258445"/>
            <a:ext cx="4064000" cy="460375"/>
          </a:xfrm>
          <a:prstGeom prst="rect">
            <a:avLst/>
          </a:prstGeom>
          <a:noFill/>
        </p:spPr>
        <p:txBody>
          <a:bodyPr wrap="square" rtlCol="0">
            <a:spAutoFit/>
          </a:bodyPr>
          <a:p>
            <a:r>
              <a:rPr lang="en-US" altLang="zh-CN" sz="2400" b="1">
                <a:solidFill>
                  <a:srgbClr val="1D4B1C"/>
                </a:solidFill>
                <a:latin typeface="+mj-ea"/>
                <a:ea typeface="+mj-ea"/>
                <a:sym typeface="+mn-ea"/>
              </a:rPr>
              <a:t>Sales Process Use Case</a:t>
            </a:r>
            <a:endParaRPr lang="en-US" altLang="zh-CN" sz="2400" b="1">
              <a:solidFill>
                <a:srgbClr val="1D4B1C"/>
              </a:solidFill>
              <a:latin typeface="+mj-ea"/>
              <a:ea typeface="+mj-ea"/>
              <a:sym typeface="+mn-ea"/>
            </a:endParaRPr>
          </a:p>
        </p:txBody>
      </p:sp>
      <p:pic>
        <p:nvPicPr>
          <p:cNvPr id="10" name="图片 9" descr="6d428582985425f8dd63410c8d69d57"/>
          <p:cNvPicPr>
            <a:picLocks noChangeAspect="1"/>
          </p:cNvPicPr>
          <p:nvPr/>
        </p:nvPicPr>
        <p:blipFill>
          <a:blip r:embed="rId6"/>
          <a:stretch>
            <a:fillRect/>
          </a:stretch>
        </p:blipFill>
        <p:spPr>
          <a:xfrm>
            <a:off x="9338310" y="-1807210"/>
            <a:ext cx="2860040" cy="1609090"/>
          </a:xfrm>
          <a:prstGeom prst="rect">
            <a:avLst/>
          </a:prstGeom>
        </p:spPr>
      </p:pic>
      <p:pic>
        <p:nvPicPr>
          <p:cNvPr id="71" name="图片 70" descr="6903fa1e18420ccff37cf7ecf8df367"/>
          <p:cNvPicPr>
            <a:picLocks noChangeAspect="1"/>
          </p:cNvPicPr>
          <p:nvPr/>
        </p:nvPicPr>
        <p:blipFill>
          <a:blip r:embed="rId7"/>
          <a:stretch>
            <a:fillRect/>
          </a:stretch>
        </p:blipFill>
        <p:spPr>
          <a:xfrm>
            <a:off x="9417050" y="-399415"/>
            <a:ext cx="2872105" cy="1616075"/>
          </a:xfrm>
          <a:prstGeom prst="rect">
            <a:avLst/>
          </a:prstGeom>
        </p:spPr>
      </p:pic>
      <p:pic>
        <p:nvPicPr>
          <p:cNvPr id="17" name="图片 16" descr="正圆"/>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350520" y="977900"/>
            <a:ext cx="426085" cy="426085"/>
          </a:xfrm>
          <a:prstGeom prst="rect">
            <a:avLst/>
          </a:prstGeom>
        </p:spPr>
      </p:pic>
      <p:pic>
        <p:nvPicPr>
          <p:cNvPr id="18" name="图片 17" descr="正圆"/>
          <p:cNvPicPr>
            <a:picLocks noChangeAspect="1"/>
          </p:cNvPicPr>
          <p:nvPr>
            <p:custDataLst>
              <p:tags r:id="rId11"/>
            </p:custDataLst>
          </p:nvPr>
        </p:nvPicPr>
        <p:blipFill>
          <a:blip r:embed="rId9">
            <a:extLst>
              <a:ext uri="{96DAC541-7B7A-43D3-8B79-37D633B846F1}">
                <asvg:svgBlip xmlns:asvg="http://schemas.microsoft.com/office/drawing/2016/SVG/main" r:embed="rId10"/>
              </a:ext>
            </a:extLst>
          </a:blip>
          <a:stretch>
            <a:fillRect/>
          </a:stretch>
        </p:blipFill>
        <p:spPr>
          <a:xfrm>
            <a:off x="336550" y="1574800"/>
            <a:ext cx="426085" cy="426085"/>
          </a:xfrm>
          <a:prstGeom prst="rect">
            <a:avLst/>
          </a:prstGeom>
        </p:spPr>
      </p:pic>
      <p:sp>
        <p:nvSpPr>
          <p:cNvPr id="19" name="文本框 18"/>
          <p:cNvSpPr txBox="1"/>
          <p:nvPr>
            <p:custDataLst>
              <p:tags r:id="rId12"/>
            </p:custDataLst>
          </p:nvPr>
        </p:nvSpPr>
        <p:spPr>
          <a:xfrm>
            <a:off x="883920" y="946785"/>
            <a:ext cx="4213225" cy="713105"/>
          </a:xfrm>
          <a:prstGeom prst="rect">
            <a:avLst/>
          </a:prstGeom>
          <a:noFill/>
        </p:spPr>
        <p:txBody>
          <a:bodyPr wrap="square" rtlCol="0">
            <a:noAutofit/>
          </a:bodyPr>
          <a:p>
            <a:r>
              <a:rPr lang="en-US" altLang="zh-CN" b="1">
                <a:latin typeface="微软雅黑" panose="020B0503020204020204" charset="-122"/>
                <a:ea typeface="微软雅黑" panose="020B0503020204020204" charset="-122"/>
                <a:cs typeface="微软雅黑" panose="020B0503020204020204" charset="-122"/>
              </a:rPr>
              <a:t>Participant Trigger </a:t>
            </a:r>
            <a:r>
              <a:rPr lang="en-US" altLang="zh-CN" b="1">
                <a:latin typeface="微软雅黑" panose="020B0503020204020204" charset="-122"/>
                <a:ea typeface="微软雅黑" panose="020B0503020204020204" charset="-122"/>
                <a:cs typeface="微软雅黑" panose="020B0503020204020204" charset="-122"/>
              </a:rPr>
              <a:t>Point</a:t>
            </a:r>
            <a:endParaRPr lang="en-US" altLang="zh-CN" b="1">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rPr>
              <a:t>Cashier initiates new sale</a:t>
            </a:r>
            <a:endParaRPr lang="en-US" altLang="zh-CN">
              <a:latin typeface="微软雅黑" panose="020B0503020204020204" charset="-122"/>
              <a:ea typeface="微软雅黑" panose="020B0503020204020204" charset="-122"/>
              <a:cs typeface="微软雅黑" panose="020B0503020204020204" charset="-122"/>
            </a:endParaRPr>
          </a:p>
        </p:txBody>
      </p:sp>
      <p:sp>
        <p:nvSpPr>
          <p:cNvPr id="20" name="文本框 19"/>
          <p:cNvSpPr txBox="1"/>
          <p:nvPr>
            <p:custDataLst>
              <p:tags r:id="rId13"/>
            </p:custDataLst>
          </p:nvPr>
        </p:nvSpPr>
        <p:spPr>
          <a:xfrm>
            <a:off x="871855" y="1574800"/>
            <a:ext cx="4798695" cy="2823210"/>
          </a:xfrm>
          <a:prstGeom prst="rect">
            <a:avLst/>
          </a:prstGeom>
          <a:noFill/>
        </p:spPr>
        <p:txBody>
          <a:bodyPr wrap="square" rtlCol="0">
            <a:noAutofit/>
          </a:bodyPr>
          <a:p>
            <a:r>
              <a:rPr lang="en-US" altLang="zh-CN" b="1">
                <a:latin typeface="微软雅黑" panose="020B0503020204020204" charset="-122"/>
                <a:ea typeface="微软雅黑" panose="020B0503020204020204" charset="-122"/>
                <a:cs typeface="微软雅黑" panose="020B0503020204020204" charset="-122"/>
              </a:rPr>
              <a:t>Primary Process</a:t>
            </a:r>
            <a:endParaRPr lang="en-US" altLang="zh-CN" b="1">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rPr>
              <a:t>Cashier enters each sold item individually</a:t>
            </a:r>
            <a:endParaRPr lang="en-US" altLang="zh-CN">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rPr>
              <a:t>System invokes SaleService (business logic layer)</a:t>
            </a:r>
            <a:endParaRPr lang="en-US" altLang="zh-CN">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rPr>
              <a:t>SaleService triggers Product.update_stock, deducting stock in real time</a:t>
            </a:r>
            <a:endParaRPr lang="en-US" altLang="zh-CN">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rPr>
              <a:t>Continues collecting item information until completion</a:t>
            </a:r>
            <a:endParaRPr lang="en-US" altLang="zh-CN">
              <a:latin typeface="微软雅黑" panose="020B0503020204020204" charset="-122"/>
              <a:ea typeface="微软雅黑" panose="020B0503020204020204" charset="-122"/>
              <a:cs typeface="微软雅黑" panose="020B0503020204020204" charset="-122"/>
            </a:endParaRPr>
          </a:p>
        </p:txBody>
      </p:sp>
      <p:pic>
        <p:nvPicPr>
          <p:cNvPr id="12" name="图片 11" descr="正圆"/>
          <p:cNvPicPr>
            <a:picLocks noChangeAspect="1"/>
          </p:cNvPicPr>
          <p:nvPr>
            <p:custDataLst>
              <p:tags r:id="rId14"/>
            </p:custDataLst>
          </p:nvPr>
        </p:nvPicPr>
        <p:blipFill>
          <a:blip r:embed="rId9">
            <a:extLst>
              <a:ext uri="{96DAC541-7B7A-43D3-8B79-37D633B846F1}">
                <asvg:svgBlip xmlns:asvg="http://schemas.microsoft.com/office/drawing/2016/SVG/main" r:embed="rId10"/>
              </a:ext>
            </a:extLst>
          </a:blip>
          <a:stretch>
            <a:fillRect/>
          </a:stretch>
        </p:blipFill>
        <p:spPr>
          <a:xfrm>
            <a:off x="350520" y="4407535"/>
            <a:ext cx="426085" cy="426085"/>
          </a:xfrm>
          <a:prstGeom prst="rect">
            <a:avLst/>
          </a:prstGeom>
        </p:spPr>
      </p:pic>
      <p:sp>
        <p:nvSpPr>
          <p:cNvPr id="15" name="文本框 14"/>
          <p:cNvSpPr txBox="1"/>
          <p:nvPr>
            <p:custDataLst>
              <p:tags r:id="rId15"/>
            </p:custDataLst>
          </p:nvPr>
        </p:nvSpPr>
        <p:spPr>
          <a:xfrm>
            <a:off x="883920" y="4407535"/>
            <a:ext cx="4785995" cy="1929765"/>
          </a:xfrm>
          <a:prstGeom prst="rect">
            <a:avLst/>
          </a:prstGeom>
          <a:noFill/>
        </p:spPr>
        <p:txBody>
          <a:bodyPr wrap="square" rtlCol="0">
            <a:noAutofit/>
          </a:bodyPr>
          <a:p>
            <a:r>
              <a:rPr lang="en-US" altLang="zh-CN" b="1">
                <a:latin typeface="微软雅黑" panose="020B0503020204020204" charset="-122"/>
                <a:ea typeface="微软雅黑" panose="020B0503020204020204" charset="-122"/>
                <a:cs typeface="微软雅黑" panose="020B0503020204020204" charset="-122"/>
              </a:rPr>
              <a:t>Transaction completed</a:t>
            </a:r>
            <a:endParaRPr lang="en-US" altLang="zh-CN" b="1">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rPr>
              <a:t>The system verifies the payment amount; if sufficient funds are available, the transaction is finalised</a:t>
            </a:r>
            <a:endParaRPr lang="en-US" altLang="zh-CN">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rPr>
              <a:t>Inventory and sales records are synchronised and updated, generating a receipt/transaction voucher</a:t>
            </a:r>
            <a:endParaRPr lang="en-US" altLang="zh-CN">
              <a:latin typeface="微软雅黑" panose="020B0503020204020204" charset="-122"/>
              <a:ea typeface="微软雅黑" panose="020B0503020204020204" charset="-122"/>
              <a:cs typeface="微软雅黑" panose="020B0503020204020204" charset="-122"/>
            </a:endParaRPr>
          </a:p>
        </p:txBody>
      </p:sp>
      <p:grpSp>
        <p:nvGrpSpPr>
          <p:cNvPr id="13" name="组合 12"/>
          <p:cNvGrpSpPr/>
          <p:nvPr/>
        </p:nvGrpSpPr>
        <p:grpSpPr>
          <a:xfrm>
            <a:off x="5669915" y="1761490"/>
            <a:ext cx="6499225" cy="4117975"/>
            <a:chOff x="8106" y="2208"/>
            <a:chExt cx="11058" cy="7051"/>
          </a:xfrm>
        </p:grpSpPr>
        <p:sp>
          <p:nvSpPr>
            <p:cNvPr id="16" name="对角圆角矩形 15"/>
            <p:cNvSpPr/>
            <p:nvPr/>
          </p:nvSpPr>
          <p:spPr>
            <a:xfrm>
              <a:off x="8520" y="2675"/>
              <a:ext cx="10644" cy="6585"/>
            </a:xfrm>
            <a:prstGeom prst="round2DiagRect">
              <a:avLst/>
            </a:prstGeom>
            <a:solidFill>
              <a:srgbClr val="A2C7B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2" name="图片 21" descr="UseCaseDiagram"/>
            <p:cNvPicPr>
              <a:picLocks noChangeAspect="1"/>
            </p:cNvPicPr>
            <p:nvPr/>
          </p:nvPicPr>
          <p:blipFill>
            <a:blip r:embed="rId16"/>
            <a:srcRect t="-3" b="-3"/>
            <a:stretch>
              <a:fillRect/>
            </a:stretch>
          </p:blipFill>
          <p:spPr>
            <a:xfrm>
              <a:off x="8106" y="2208"/>
              <a:ext cx="10645" cy="6584"/>
            </a:xfrm>
            <a:prstGeom prst="round2DiagRect">
              <a:avLst/>
            </a:prstGeom>
          </p:spPr>
        </p:pic>
      </p:grpSp>
    </p:spTree>
    <p:custDataLst>
      <p:tags r:id="rId17"/>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4" name="组合 53"/>
          <p:cNvGrpSpPr/>
          <p:nvPr/>
        </p:nvGrpSpPr>
        <p:grpSpPr>
          <a:xfrm>
            <a:off x="0" y="0"/>
            <a:ext cx="12198350" cy="6858635"/>
            <a:chOff x="0" y="0"/>
            <a:chExt cx="19210" cy="10801"/>
          </a:xfrm>
        </p:grpSpPr>
        <p:pic>
          <p:nvPicPr>
            <p:cNvPr id="52" name="图片 51"/>
            <p:cNvPicPr>
              <a:picLocks noChangeAspect="1"/>
            </p:cNvPicPr>
            <p:nvPr/>
          </p:nvPicPr>
          <p:blipFill>
            <a:blip r:embed="rId1"/>
            <a:srcRect l="4371"/>
            <a:stretch>
              <a:fillRect/>
            </a:stretch>
          </p:blipFill>
          <p:spPr>
            <a:xfrm>
              <a:off x="0" y="0"/>
              <a:ext cx="19210" cy="10800"/>
            </a:xfrm>
            <a:prstGeom prst="rect">
              <a:avLst/>
            </a:prstGeom>
          </p:spPr>
        </p:pic>
        <p:sp>
          <p:nvSpPr>
            <p:cNvPr id="53" name="矩形 52"/>
            <p:cNvSpPr/>
            <p:nvPr/>
          </p:nvSpPr>
          <p:spPr>
            <a:xfrm>
              <a:off x="10" y="0"/>
              <a:ext cx="19200" cy="10801"/>
            </a:xfrm>
            <a:prstGeom prst="rect">
              <a:avLst/>
            </a:prstGeom>
            <a:solidFill>
              <a:schemeClr val="bg1">
                <a:alpha val="7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1" name="矩形 10"/>
          <p:cNvSpPr/>
          <p:nvPr/>
        </p:nvSpPr>
        <p:spPr>
          <a:xfrm>
            <a:off x="8600440" y="-20955"/>
            <a:ext cx="3597910" cy="6880225"/>
          </a:xfrm>
          <a:prstGeom prst="rect">
            <a:avLst/>
          </a:prstGeom>
          <a:solidFill>
            <a:srgbClr val="13742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nvSpPr>
        <p:spPr>
          <a:xfrm flipH="1">
            <a:off x="0" y="756920"/>
            <a:ext cx="8600440" cy="76200"/>
          </a:xfrm>
          <a:prstGeom prst="rect">
            <a:avLst/>
          </a:prstGeom>
          <a:gradFill>
            <a:gsLst>
              <a:gs pos="0">
                <a:srgbClr val="13742F"/>
              </a:gs>
              <a:gs pos="100000">
                <a:srgbClr val="75C740"/>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8" name="组合 7"/>
          <p:cNvGrpSpPr/>
          <p:nvPr/>
        </p:nvGrpSpPr>
        <p:grpSpPr>
          <a:xfrm>
            <a:off x="406400" y="287655"/>
            <a:ext cx="370205" cy="369570"/>
            <a:chOff x="8880" y="4680"/>
            <a:chExt cx="1440" cy="1440"/>
          </a:xfrm>
        </p:grpSpPr>
        <p:pic>
          <p:nvPicPr>
            <p:cNvPr id="6" name="图片 5" descr="正圆"/>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80" y="4680"/>
              <a:ext cx="1440" cy="1440"/>
            </a:xfrm>
            <a:prstGeom prst="rect">
              <a:avLst/>
            </a:prstGeom>
          </p:spPr>
        </p:pic>
        <p:pic>
          <p:nvPicPr>
            <p:cNvPr id="7" name="图片 6" descr="正圆"/>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40" y="5039"/>
              <a:ext cx="721" cy="721"/>
            </a:xfrm>
            <a:prstGeom prst="rect">
              <a:avLst/>
            </a:prstGeom>
          </p:spPr>
        </p:pic>
      </p:grpSp>
      <p:sp>
        <p:nvSpPr>
          <p:cNvPr id="9" name="文本框 8"/>
          <p:cNvSpPr txBox="1"/>
          <p:nvPr/>
        </p:nvSpPr>
        <p:spPr>
          <a:xfrm>
            <a:off x="883920" y="258445"/>
            <a:ext cx="6625590" cy="460375"/>
          </a:xfrm>
          <a:prstGeom prst="rect">
            <a:avLst/>
          </a:prstGeom>
          <a:noFill/>
        </p:spPr>
        <p:txBody>
          <a:bodyPr wrap="square" rtlCol="0">
            <a:spAutoFit/>
          </a:bodyPr>
          <a:p>
            <a:r>
              <a:rPr lang="en-US" altLang="zh-CN" sz="2400" b="1">
                <a:solidFill>
                  <a:srgbClr val="1D4B1C"/>
                </a:solidFill>
                <a:latin typeface="+mj-ea"/>
                <a:ea typeface="+mj-ea"/>
                <a:sym typeface="+mn-ea"/>
              </a:rPr>
              <a:t>Logical Architecture</a:t>
            </a:r>
            <a:endParaRPr lang="en-US" altLang="zh-CN" sz="2400" b="1">
              <a:solidFill>
                <a:srgbClr val="1D4B1C"/>
              </a:solidFill>
              <a:latin typeface="+mj-ea"/>
              <a:ea typeface="+mj-ea"/>
              <a:sym typeface="+mn-ea"/>
            </a:endParaRPr>
          </a:p>
        </p:txBody>
      </p:sp>
      <p:pic>
        <p:nvPicPr>
          <p:cNvPr id="10" name="图片 9" descr="6d428582985425f8dd63410c8d69d57"/>
          <p:cNvPicPr>
            <a:picLocks noChangeAspect="1"/>
          </p:cNvPicPr>
          <p:nvPr/>
        </p:nvPicPr>
        <p:blipFill>
          <a:blip r:embed="rId6"/>
          <a:stretch>
            <a:fillRect/>
          </a:stretch>
        </p:blipFill>
        <p:spPr>
          <a:xfrm>
            <a:off x="9338310" y="-1807210"/>
            <a:ext cx="2860040" cy="1609090"/>
          </a:xfrm>
          <a:prstGeom prst="rect">
            <a:avLst/>
          </a:prstGeom>
        </p:spPr>
      </p:pic>
      <p:pic>
        <p:nvPicPr>
          <p:cNvPr id="71" name="图片 70" descr="6903fa1e18420ccff37cf7ecf8df367"/>
          <p:cNvPicPr>
            <a:picLocks noChangeAspect="1"/>
          </p:cNvPicPr>
          <p:nvPr/>
        </p:nvPicPr>
        <p:blipFill>
          <a:blip r:embed="rId7"/>
          <a:stretch>
            <a:fillRect/>
          </a:stretch>
        </p:blipFill>
        <p:spPr>
          <a:xfrm>
            <a:off x="9417050" y="-399415"/>
            <a:ext cx="2872105" cy="1616075"/>
          </a:xfrm>
          <a:prstGeom prst="rect">
            <a:avLst/>
          </a:prstGeom>
        </p:spPr>
      </p:pic>
      <p:sp>
        <p:nvSpPr>
          <p:cNvPr id="19" name="文本框 18"/>
          <p:cNvSpPr txBox="1"/>
          <p:nvPr>
            <p:custDataLst>
              <p:tags r:id="rId8"/>
            </p:custDataLst>
          </p:nvPr>
        </p:nvSpPr>
        <p:spPr>
          <a:xfrm>
            <a:off x="6158865" y="1409700"/>
            <a:ext cx="4213225" cy="713105"/>
          </a:xfrm>
          <a:prstGeom prst="rect">
            <a:avLst/>
          </a:prstGeom>
          <a:noFill/>
        </p:spPr>
        <p:txBody>
          <a:bodyPr wrap="square" rtlCol="0">
            <a:noAutofit/>
          </a:bodyPr>
          <a:p>
            <a:r>
              <a:rPr lang="en-US" altLang="zh-CN" sz="2400" b="1">
                <a:latin typeface="Arial Bold" panose="020B0704020202020204" charset="0"/>
                <a:ea typeface="微软雅黑" panose="020B0503020204020204" charset="-122"/>
                <a:cs typeface="Arial Bold" panose="020B0704020202020204" charset="0"/>
              </a:rPr>
              <a:t>—— UML Package Diagram</a:t>
            </a:r>
            <a:endParaRPr lang="en-US" altLang="zh-CN" sz="2400" b="1">
              <a:latin typeface="Arial Bold" panose="020B0704020202020204" charset="0"/>
              <a:ea typeface="微软雅黑" panose="020B0503020204020204" charset="-122"/>
              <a:cs typeface="Arial Bold" panose="020B0704020202020204" charset="0"/>
            </a:endParaRPr>
          </a:p>
        </p:txBody>
      </p:sp>
      <p:grpSp>
        <p:nvGrpSpPr>
          <p:cNvPr id="23" name="组合 22"/>
          <p:cNvGrpSpPr/>
          <p:nvPr/>
        </p:nvGrpSpPr>
        <p:grpSpPr>
          <a:xfrm>
            <a:off x="477520" y="1110615"/>
            <a:ext cx="5518150" cy="3907790"/>
            <a:chOff x="176" y="3459"/>
            <a:chExt cx="8690" cy="6154"/>
          </a:xfrm>
        </p:grpSpPr>
        <p:sp>
          <p:nvSpPr>
            <p:cNvPr id="3" name="对角圆角矩形 2"/>
            <p:cNvSpPr/>
            <p:nvPr/>
          </p:nvSpPr>
          <p:spPr>
            <a:xfrm>
              <a:off x="554" y="3801"/>
              <a:ext cx="8312" cy="5813"/>
            </a:xfrm>
            <a:prstGeom prst="round2DiagRect">
              <a:avLst/>
            </a:prstGeom>
            <a:solidFill>
              <a:srgbClr val="A2C7B6"/>
            </a:solidFill>
            <a:ln>
              <a:solidFill>
                <a:schemeClr val="accent4"/>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4" name="图片 13" descr="UML包图"/>
            <p:cNvPicPr>
              <a:picLocks noChangeAspect="1"/>
            </p:cNvPicPr>
            <p:nvPr/>
          </p:nvPicPr>
          <p:blipFill>
            <a:blip r:embed="rId9"/>
            <a:srcRect l="5980" t="3769" r="-237" b="1028"/>
            <a:stretch>
              <a:fillRect/>
            </a:stretch>
          </p:blipFill>
          <p:spPr>
            <a:xfrm>
              <a:off x="176" y="3459"/>
              <a:ext cx="8313" cy="5812"/>
            </a:xfrm>
            <a:prstGeom prst="round2DiagRect">
              <a:avLst/>
            </a:prstGeom>
            <a:ln>
              <a:solidFill>
                <a:schemeClr val="accent4"/>
              </a:solidFill>
            </a:ln>
          </p:spPr>
        </p:pic>
      </p:grpSp>
      <p:grpSp>
        <p:nvGrpSpPr>
          <p:cNvPr id="24" name="组合 23"/>
          <p:cNvGrpSpPr/>
          <p:nvPr/>
        </p:nvGrpSpPr>
        <p:grpSpPr>
          <a:xfrm>
            <a:off x="6158865" y="2699385"/>
            <a:ext cx="5575300" cy="3907790"/>
            <a:chOff x="9699" y="3459"/>
            <a:chExt cx="8780" cy="6154"/>
          </a:xfrm>
        </p:grpSpPr>
        <p:sp>
          <p:nvSpPr>
            <p:cNvPr id="16" name="对角圆角矩形 15"/>
            <p:cNvSpPr/>
            <p:nvPr/>
          </p:nvSpPr>
          <p:spPr>
            <a:xfrm>
              <a:off x="10167" y="3801"/>
              <a:ext cx="8312" cy="5813"/>
            </a:xfrm>
            <a:prstGeom prst="round2DiagRect">
              <a:avLst/>
            </a:prstGeom>
            <a:solidFill>
              <a:srgbClr val="A2C7B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1" name="图片 20" descr="UML类图"/>
            <p:cNvPicPr>
              <a:picLocks noChangeAspect="1"/>
            </p:cNvPicPr>
            <p:nvPr/>
          </p:nvPicPr>
          <p:blipFill>
            <a:blip r:embed="rId10"/>
            <a:stretch>
              <a:fillRect/>
            </a:stretch>
          </p:blipFill>
          <p:spPr>
            <a:xfrm>
              <a:off x="9699" y="3459"/>
              <a:ext cx="8314" cy="5801"/>
            </a:xfrm>
            <a:prstGeom prst="round2DiagRect">
              <a:avLst/>
            </a:prstGeom>
            <a:ln>
              <a:solidFill>
                <a:schemeClr val="accent4"/>
              </a:solidFill>
            </a:ln>
          </p:spPr>
        </p:pic>
      </p:grpSp>
      <p:sp>
        <p:nvSpPr>
          <p:cNvPr id="25" name="文本框 24"/>
          <p:cNvSpPr txBox="1"/>
          <p:nvPr/>
        </p:nvSpPr>
        <p:spPr>
          <a:xfrm>
            <a:off x="1781810" y="5541645"/>
            <a:ext cx="4213225" cy="460375"/>
          </a:xfrm>
          <a:prstGeom prst="rect">
            <a:avLst/>
          </a:prstGeom>
          <a:noFill/>
        </p:spPr>
        <p:txBody>
          <a:bodyPr wrap="square" rtlCol="0">
            <a:spAutoFit/>
          </a:bodyPr>
          <a:p>
            <a:pPr indent="457200" algn="r"/>
            <a:r>
              <a:rPr lang="en-US" altLang="zh-CN" sz="2400" b="1">
                <a:latin typeface="Arial Bold" panose="020B0704020202020204" charset="0"/>
                <a:cs typeface="Arial Bold" panose="020B0704020202020204" charset="0"/>
              </a:rPr>
              <a:t>—— UML Class </a:t>
            </a:r>
            <a:r>
              <a:rPr lang="en-US" altLang="zh-CN" sz="2400" b="1">
                <a:latin typeface="Arial Bold" panose="020B0704020202020204" charset="0"/>
                <a:cs typeface="Arial Bold" panose="020B0704020202020204" charset="0"/>
              </a:rPr>
              <a:t>Diagram</a:t>
            </a:r>
            <a:endParaRPr lang="en-US" altLang="zh-CN" sz="2400" b="1">
              <a:latin typeface="Arial Bold" panose="020B0704020202020204" charset="0"/>
              <a:cs typeface="Arial Bold" panose="020B0704020202020204" charset="0"/>
            </a:endParaRPr>
          </a:p>
        </p:txBody>
      </p:sp>
    </p:spTree>
    <p:custDataLst>
      <p:tags r:id="rId1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4" name="组合 53"/>
          <p:cNvGrpSpPr/>
          <p:nvPr/>
        </p:nvGrpSpPr>
        <p:grpSpPr>
          <a:xfrm>
            <a:off x="0" y="0"/>
            <a:ext cx="12198350" cy="6858635"/>
            <a:chOff x="0" y="0"/>
            <a:chExt cx="19210" cy="10801"/>
          </a:xfrm>
        </p:grpSpPr>
        <p:pic>
          <p:nvPicPr>
            <p:cNvPr id="52" name="图片 51"/>
            <p:cNvPicPr>
              <a:picLocks noChangeAspect="1"/>
            </p:cNvPicPr>
            <p:nvPr/>
          </p:nvPicPr>
          <p:blipFill>
            <a:blip r:embed="rId1"/>
            <a:srcRect l="4371"/>
            <a:stretch>
              <a:fillRect/>
            </a:stretch>
          </p:blipFill>
          <p:spPr>
            <a:xfrm>
              <a:off x="0" y="0"/>
              <a:ext cx="19210" cy="10800"/>
            </a:xfrm>
            <a:prstGeom prst="rect">
              <a:avLst/>
            </a:prstGeom>
          </p:spPr>
        </p:pic>
        <p:sp>
          <p:nvSpPr>
            <p:cNvPr id="53" name="矩形 52"/>
            <p:cNvSpPr/>
            <p:nvPr/>
          </p:nvSpPr>
          <p:spPr>
            <a:xfrm>
              <a:off x="10" y="0"/>
              <a:ext cx="19200" cy="10801"/>
            </a:xfrm>
            <a:prstGeom prst="rect">
              <a:avLst/>
            </a:prstGeom>
            <a:solidFill>
              <a:schemeClr val="bg1">
                <a:alpha val="7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1" name="矩形 10"/>
          <p:cNvSpPr/>
          <p:nvPr/>
        </p:nvSpPr>
        <p:spPr>
          <a:xfrm>
            <a:off x="8600440" y="-20955"/>
            <a:ext cx="3597910" cy="6880225"/>
          </a:xfrm>
          <a:prstGeom prst="rect">
            <a:avLst/>
          </a:prstGeom>
          <a:solidFill>
            <a:srgbClr val="13742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nvSpPr>
        <p:spPr>
          <a:xfrm flipH="1">
            <a:off x="0" y="756920"/>
            <a:ext cx="8600440" cy="76200"/>
          </a:xfrm>
          <a:prstGeom prst="rect">
            <a:avLst/>
          </a:prstGeom>
          <a:gradFill>
            <a:gsLst>
              <a:gs pos="0">
                <a:srgbClr val="13742F"/>
              </a:gs>
              <a:gs pos="100000">
                <a:srgbClr val="75C740"/>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8" name="组合 7"/>
          <p:cNvGrpSpPr/>
          <p:nvPr/>
        </p:nvGrpSpPr>
        <p:grpSpPr>
          <a:xfrm>
            <a:off x="406400" y="287655"/>
            <a:ext cx="370205" cy="369570"/>
            <a:chOff x="8880" y="4680"/>
            <a:chExt cx="1440" cy="1440"/>
          </a:xfrm>
        </p:grpSpPr>
        <p:pic>
          <p:nvPicPr>
            <p:cNvPr id="6" name="图片 5" descr="正圆"/>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80" y="4680"/>
              <a:ext cx="1440" cy="1440"/>
            </a:xfrm>
            <a:prstGeom prst="rect">
              <a:avLst/>
            </a:prstGeom>
          </p:spPr>
        </p:pic>
        <p:pic>
          <p:nvPicPr>
            <p:cNvPr id="7" name="图片 6" descr="正圆"/>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40" y="5039"/>
              <a:ext cx="721" cy="721"/>
            </a:xfrm>
            <a:prstGeom prst="rect">
              <a:avLst/>
            </a:prstGeom>
          </p:spPr>
        </p:pic>
      </p:grpSp>
      <p:sp>
        <p:nvSpPr>
          <p:cNvPr id="9" name="文本框 8"/>
          <p:cNvSpPr txBox="1"/>
          <p:nvPr/>
        </p:nvSpPr>
        <p:spPr>
          <a:xfrm>
            <a:off x="883920" y="258445"/>
            <a:ext cx="4064000" cy="460375"/>
          </a:xfrm>
          <a:prstGeom prst="rect">
            <a:avLst/>
          </a:prstGeom>
          <a:noFill/>
        </p:spPr>
        <p:txBody>
          <a:bodyPr wrap="square" rtlCol="0">
            <a:spAutoFit/>
          </a:bodyPr>
          <a:p>
            <a:r>
              <a:rPr lang="en-US" altLang="zh-CN" sz="2400" b="1">
                <a:solidFill>
                  <a:srgbClr val="1D4B1C"/>
                </a:solidFill>
                <a:latin typeface="+mj-ea"/>
                <a:ea typeface="+mj-ea"/>
                <a:sym typeface="+mn-ea"/>
              </a:rPr>
              <a:t>Sale Process Sequence</a:t>
            </a:r>
            <a:endParaRPr lang="en-US" altLang="zh-CN" sz="2400" b="1">
              <a:solidFill>
                <a:srgbClr val="1D4B1C"/>
              </a:solidFill>
              <a:latin typeface="+mj-ea"/>
              <a:ea typeface="+mj-ea"/>
              <a:sym typeface="+mn-ea"/>
            </a:endParaRPr>
          </a:p>
        </p:txBody>
      </p:sp>
      <p:pic>
        <p:nvPicPr>
          <p:cNvPr id="10" name="图片 9" descr="6d428582985425f8dd63410c8d69d57"/>
          <p:cNvPicPr>
            <a:picLocks noChangeAspect="1"/>
          </p:cNvPicPr>
          <p:nvPr/>
        </p:nvPicPr>
        <p:blipFill>
          <a:blip r:embed="rId6"/>
          <a:stretch>
            <a:fillRect/>
          </a:stretch>
        </p:blipFill>
        <p:spPr>
          <a:xfrm>
            <a:off x="9338310" y="-1807210"/>
            <a:ext cx="2860040" cy="1609090"/>
          </a:xfrm>
          <a:prstGeom prst="rect">
            <a:avLst/>
          </a:prstGeom>
        </p:spPr>
      </p:pic>
      <p:pic>
        <p:nvPicPr>
          <p:cNvPr id="71" name="图片 70" descr="6903fa1e18420ccff37cf7ecf8df367"/>
          <p:cNvPicPr>
            <a:picLocks noChangeAspect="1"/>
          </p:cNvPicPr>
          <p:nvPr/>
        </p:nvPicPr>
        <p:blipFill>
          <a:blip r:embed="rId7"/>
          <a:stretch>
            <a:fillRect/>
          </a:stretch>
        </p:blipFill>
        <p:spPr>
          <a:xfrm>
            <a:off x="9417050" y="-399415"/>
            <a:ext cx="2872105" cy="1616075"/>
          </a:xfrm>
          <a:prstGeom prst="rect">
            <a:avLst/>
          </a:prstGeom>
        </p:spPr>
      </p:pic>
      <p:pic>
        <p:nvPicPr>
          <p:cNvPr id="17" name="图片 16" descr="正圆"/>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350520" y="863600"/>
            <a:ext cx="426085" cy="426085"/>
          </a:xfrm>
          <a:prstGeom prst="rect">
            <a:avLst/>
          </a:prstGeom>
        </p:spPr>
      </p:pic>
      <p:pic>
        <p:nvPicPr>
          <p:cNvPr id="18" name="图片 17" descr="正圆"/>
          <p:cNvPicPr>
            <a:picLocks noChangeAspect="1"/>
          </p:cNvPicPr>
          <p:nvPr>
            <p:custDataLst>
              <p:tags r:id="rId11"/>
            </p:custDataLst>
          </p:nvPr>
        </p:nvPicPr>
        <p:blipFill>
          <a:blip r:embed="rId9">
            <a:extLst>
              <a:ext uri="{96DAC541-7B7A-43D3-8B79-37D633B846F1}">
                <asvg:svgBlip xmlns:asvg="http://schemas.microsoft.com/office/drawing/2016/SVG/main" r:embed="rId10"/>
              </a:ext>
            </a:extLst>
          </a:blip>
          <a:stretch>
            <a:fillRect/>
          </a:stretch>
        </p:blipFill>
        <p:spPr>
          <a:xfrm>
            <a:off x="336550" y="2066290"/>
            <a:ext cx="426085" cy="426085"/>
          </a:xfrm>
          <a:prstGeom prst="rect">
            <a:avLst/>
          </a:prstGeom>
        </p:spPr>
      </p:pic>
      <p:sp>
        <p:nvSpPr>
          <p:cNvPr id="19" name="文本框 18"/>
          <p:cNvSpPr txBox="1"/>
          <p:nvPr>
            <p:custDataLst>
              <p:tags r:id="rId12"/>
            </p:custDataLst>
          </p:nvPr>
        </p:nvSpPr>
        <p:spPr>
          <a:xfrm>
            <a:off x="883920" y="832485"/>
            <a:ext cx="5121910" cy="1342390"/>
          </a:xfrm>
          <a:prstGeom prst="rect">
            <a:avLst/>
          </a:prstGeom>
          <a:noFill/>
        </p:spPr>
        <p:txBody>
          <a:bodyPr wrap="square" rtlCol="0">
            <a:noAutofit/>
          </a:bodyPr>
          <a:p>
            <a:r>
              <a:rPr lang="en-US" altLang="zh-CN" b="1">
                <a:latin typeface="Arial Bold" panose="020B0704020202020204" charset="0"/>
                <a:ea typeface="微软雅黑" panose="020B0503020204020204" charset="-122"/>
                <a:cs typeface="Arial Bold" panose="020B0704020202020204" charset="0"/>
              </a:rPr>
              <a:t>Participants and Systems</a:t>
            </a:r>
            <a:r>
              <a:rPr lang="en-US" altLang="zh-CN">
                <a:latin typeface="微软雅黑" panose="020B0503020204020204" charset="-122"/>
                <a:ea typeface="微软雅黑" panose="020B0503020204020204" charset="-122"/>
                <a:cs typeface="微软雅黑" panose="020B0503020204020204" charset="-122"/>
              </a:rPr>
              <a:t>: Cashier, POS UI, SaleService, current_sale, Product, SaleItem/Inventory Interactions between systems</a:t>
            </a:r>
            <a:endParaRPr lang="en-US" altLang="zh-CN">
              <a:latin typeface="微软雅黑" panose="020B0503020204020204" charset="-122"/>
              <a:ea typeface="微软雅黑" panose="020B0503020204020204" charset="-122"/>
              <a:cs typeface="微软雅黑" panose="020B0503020204020204" charset="-122"/>
            </a:endParaRPr>
          </a:p>
          <a:p>
            <a:endParaRPr lang="en-US" altLang="zh-CN">
              <a:latin typeface="微软雅黑" panose="020B0503020204020204" charset="-122"/>
              <a:ea typeface="微软雅黑" panose="020B0503020204020204" charset="-122"/>
              <a:cs typeface="微软雅黑" panose="020B0503020204020204" charset="-122"/>
            </a:endParaRPr>
          </a:p>
        </p:txBody>
      </p:sp>
      <p:sp>
        <p:nvSpPr>
          <p:cNvPr id="20" name="文本框 19"/>
          <p:cNvSpPr txBox="1"/>
          <p:nvPr>
            <p:custDataLst>
              <p:tags r:id="rId13"/>
            </p:custDataLst>
          </p:nvPr>
        </p:nvSpPr>
        <p:spPr>
          <a:xfrm>
            <a:off x="871855" y="1986280"/>
            <a:ext cx="5134610" cy="1929765"/>
          </a:xfrm>
          <a:prstGeom prst="rect">
            <a:avLst/>
          </a:prstGeom>
          <a:noFill/>
        </p:spPr>
        <p:txBody>
          <a:bodyPr wrap="square" rtlCol="0">
            <a:noAutofit/>
          </a:bodyPr>
          <a:p>
            <a:r>
              <a:rPr lang="en-US" altLang="zh-CN" b="1">
                <a:latin typeface="Arial Bold" panose="020B0704020202020204" charset="0"/>
                <a:ea typeface="微软雅黑" panose="020B0503020204020204" charset="-122"/>
                <a:cs typeface="Arial Bold" panose="020B0704020202020204" charset="0"/>
                <a:sym typeface="+mn-ea"/>
              </a:rPr>
              <a:t>Primary Workflow:</a:t>
            </a:r>
            <a:endParaRPr lang="en-US" altLang="zh-CN" b="1">
              <a:latin typeface="Arial Bold" panose="020B0704020202020204" charset="0"/>
              <a:ea typeface="微软雅黑" panose="020B0503020204020204" charset="-122"/>
              <a:cs typeface="Arial Bold" panose="020B0704020202020204" charset="0"/>
            </a:endParaRPr>
          </a:p>
          <a:p>
            <a:pPr marL="285750" indent="-285750">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sym typeface="+mn-ea"/>
              </a:rPr>
              <a:t>Cashier creates a new sales order (Create Sale/Start New Sales)</a:t>
            </a:r>
            <a:endParaRPr lang="en-US" altLang="zh-CN">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sym typeface="+mn-ea"/>
              </a:rPr>
              <a:t>POS UI passes input to SaleService, which initiates the new sale (create_sale() / init)</a:t>
            </a:r>
            <a:endParaRPr lang="en-US" altLang="zh-CN">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sym typeface="+mn-ea"/>
              </a:rPr>
              <a:t>The product object in the Domain layer updates inventory via SaleItem, calling update_stock(quantity) to deduct stock in real time</a:t>
            </a:r>
            <a:endParaRPr lang="en-US" altLang="zh-CN">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sym typeface="+mn-ea"/>
              </a:rPr>
              <a:t>Loop to add products (Add Products) until sale concludes</a:t>
            </a:r>
            <a:endParaRPr lang="en-US" altLang="zh-CN">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sym typeface="+mn-ea"/>
              </a:rPr>
              <a:t>Payment phase: Process payment amount, validate whether total_amount is sufficient</a:t>
            </a:r>
            <a:endParaRPr lang="en-US" altLang="zh-CN">
              <a:latin typeface="微软雅黑" panose="020B0503020204020204" charset="-122"/>
              <a:ea typeface="微软雅黑" panose="020B0503020204020204" charset="-122"/>
              <a:cs typeface="微软雅黑" panose="020B0503020204020204" charset="-122"/>
            </a:endParaRPr>
          </a:p>
          <a:p>
            <a:endParaRPr lang="zh-CN" altLang="en-US">
              <a:latin typeface="微软雅黑" panose="020B0503020204020204" charset="-122"/>
              <a:ea typeface="微软雅黑" panose="020B0503020204020204" charset="-122"/>
              <a:cs typeface="微软雅黑" panose="020B0503020204020204" charset="-122"/>
            </a:endParaRPr>
          </a:p>
        </p:txBody>
      </p:sp>
      <p:pic>
        <p:nvPicPr>
          <p:cNvPr id="12" name="图片 11" descr="正圆"/>
          <p:cNvPicPr>
            <a:picLocks noChangeAspect="1"/>
          </p:cNvPicPr>
          <p:nvPr>
            <p:custDataLst>
              <p:tags r:id="rId14"/>
            </p:custDataLst>
          </p:nvPr>
        </p:nvPicPr>
        <p:blipFill>
          <a:blip r:embed="rId9">
            <a:extLst>
              <a:ext uri="{96DAC541-7B7A-43D3-8B79-37D633B846F1}">
                <asvg:svgBlip xmlns:asvg="http://schemas.microsoft.com/office/drawing/2016/SVG/main" r:embed="rId10"/>
              </a:ext>
            </a:extLst>
          </a:blip>
          <a:stretch>
            <a:fillRect/>
          </a:stretch>
        </p:blipFill>
        <p:spPr>
          <a:xfrm>
            <a:off x="350520" y="5641975"/>
            <a:ext cx="426085" cy="426085"/>
          </a:xfrm>
          <a:prstGeom prst="rect">
            <a:avLst/>
          </a:prstGeom>
        </p:spPr>
      </p:pic>
      <p:sp>
        <p:nvSpPr>
          <p:cNvPr id="15" name="文本框 14"/>
          <p:cNvSpPr txBox="1"/>
          <p:nvPr>
            <p:custDataLst>
              <p:tags r:id="rId15"/>
            </p:custDataLst>
          </p:nvPr>
        </p:nvSpPr>
        <p:spPr>
          <a:xfrm>
            <a:off x="882015" y="5614035"/>
            <a:ext cx="5135245" cy="1929765"/>
          </a:xfrm>
          <a:prstGeom prst="rect">
            <a:avLst/>
          </a:prstGeom>
          <a:noFill/>
        </p:spPr>
        <p:txBody>
          <a:bodyPr wrap="square" rtlCol="0">
            <a:noAutofit/>
          </a:bodyPr>
          <a:p>
            <a:r>
              <a:rPr lang="en-US" altLang="zh-CN" b="1">
                <a:latin typeface="Arial Bold" panose="020B0704020202020204" charset="0"/>
                <a:ea typeface="微软雅黑" panose="020B0503020204020204" charset="-122"/>
                <a:cs typeface="Arial Bold" panose="020B0704020202020204" charset="0"/>
              </a:rPr>
              <a:t>Exception/Boundary:</a:t>
            </a:r>
            <a:endParaRPr lang="en-US" altLang="zh-CN" b="1">
              <a:latin typeface="Arial Bold" panose="020B0704020202020204" charset="0"/>
              <a:ea typeface="微软雅黑" panose="020B0503020204020204" charset="-122"/>
              <a:cs typeface="Arial Bold" panose="020B0704020202020204" charset="0"/>
            </a:endParaRPr>
          </a:p>
          <a:p>
            <a:r>
              <a:rPr lang="en-US" altLang="zh-CN">
                <a:latin typeface="微软雅黑" panose="020B0503020204020204" charset="-122"/>
                <a:ea typeface="微软雅黑" panose="020B0503020204020204" charset="-122"/>
                <a:cs typeface="微软雅黑" panose="020B0503020204020204" charset="-122"/>
              </a:rPr>
              <a:t>When payment is insufficient, a ValueError is raised and propagated, displaying an error message/signal.</a:t>
            </a:r>
            <a:endParaRPr lang="en-US" altLang="zh-CN">
              <a:latin typeface="微软雅黑" panose="020B0503020204020204" charset="-122"/>
              <a:ea typeface="微软雅黑" panose="020B0503020204020204" charset="-122"/>
              <a:cs typeface="微软雅黑" panose="020B0503020204020204" charset="-122"/>
            </a:endParaRPr>
          </a:p>
        </p:txBody>
      </p:sp>
      <p:grpSp>
        <p:nvGrpSpPr>
          <p:cNvPr id="5" name="组合 4"/>
          <p:cNvGrpSpPr/>
          <p:nvPr/>
        </p:nvGrpSpPr>
        <p:grpSpPr>
          <a:xfrm>
            <a:off x="6007191" y="1307465"/>
            <a:ext cx="6083381" cy="5305228"/>
            <a:chOff x="8869" y="1614"/>
            <a:chExt cx="10167" cy="8803"/>
          </a:xfrm>
        </p:grpSpPr>
        <p:sp>
          <p:nvSpPr>
            <p:cNvPr id="14" name="对角圆角矩形 13"/>
            <p:cNvSpPr/>
            <p:nvPr/>
          </p:nvSpPr>
          <p:spPr>
            <a:xfrm>
              <a:off x="9409" y="2108"/>
              <a:ext cx="9627" cy="8309"/>
            </a:xfrm>
            <a:prstGeom prst="round2DiagRect">
              <a:avLst/>
            </a:prstGeom>
            <a:solidFill>
              <a:srgbClr val="A2C7B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 name="图片 2" descr="销售时序图"/>
            <p:cNvPicPr>
              <a:picLocks noChangeAspect="1"/>
            </p:cNvPicPr>
            <p:nvPr/>
          </p:nvPicPr>
          <p:blipFill>
            <a:blip r:embed="rId16"/>
            <a:srcRect l="2256" t="-228" r="1192" b="228"/>
            <a:stretch>
              <a:fillRect/>
            </a:stretch>
          </p:blipFill>
          <p:spPr>
            <a:xfrm>
              <a:off x="8869" y="1614"/>
              <a:ext cx="9628" cy="8308"/>
            </a:xfrm>
            <a:prstGeom prst="round2DiagRect">
              <a:avLst/>
            </a:prstGeom>
          </p:spPr>
        </p:pic>
      </p:grpSp>
    </p:spTree>
    <p:custDataLst>
      <p:tags r:id="rId17"/>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4" name="组合 53"/>
          <p:cNvGrpSpPr/>
          <p:nvPr/>
        </p:nvGrpSpPr>
        <p:grpSpPr>
          <a:xfrm>
            <a:off x="0" y="0"/>
            <a:ext cx="12198350" cy="6858635"/>
            <a:chOff x="0" y="0"/>
            <a:chExt cx="19210" cy="10801"/>
          </a:xfrm>
        </p:grpSpPr>
        <p:pic>
          <p:nvPicPr>
            <p:cNvPr id="52" name="图片 51"/>
            <p:cNvPicPr>
              <a:picLocks noChangeAspect="1"/>
            </p:cNvPicPr>
            <p:nvPr/>
          </p:nvPicPr>
          <p:blipFill>
            <a:blip r:embed="rId1"/>
            <a:srcRect l="4371"/>
            <a:stretch>
              <a:fillRect/>
            </a:stretch>
          </p:blipFill>
          <p:spPr>
            <a:xfrm>
              <a:off x="0" y="0"/>
              <a:ext cx="19210" cy="10800"/>
            </a:xfrm>
            <a:prstGeom prst="rect">
              <a:avLst/>
            </a:prstGeom>
          </p:spPr>
        </p:pic>
        <p:sp>
          <p:nvSpPr>
            <p:cNvPr id="53" name="矩形 52"/>
            <p:cNvSpPr/>
            <p:nvPr/>
          </p:nvSpPr>
          <p:spPr>
            <a:xfrm>
              <a:off x="10" y="0"/>
              <a:ext cx="19200" cy="10801"/>
            </a:xfrm>
            <a:prstGeom prst="rect">
              <a:avLst/>
            </a:prstGeom>
            <a:solidFill>
              <a:schemeClr val="bg1">
                <a:alpha val="7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1" name="矩形 10"/>
          <p:cNvSpPr/>
          <p:nvPr/>
        </p:nvSpPr>
        <p:spPr>
          <a:xfrm>
            <a:off x="8600440" y="-20955"/>
            <a:ext cx="3597910" cy="6880225"/>
          </a:xfrm>
          <a:prstGeom prst="rect">
            <a:avLst/>
          </a:prstGeom>
          <a:solidFill>
            <a:srgbClr val="13742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nvSpPr>
        <p:spPr>
          <a:xfrm flipH="1">
            <a:off x="0" y="756920"/>
            <a:ext cx="8600440" cy="76200"/>
          </a:xfrm>
          <a:prstGeom prst="rect">
            <a:avLst/>
          </a:prstGeom>
          <a:gradFill>
            <a:gsLst>
              <a:gs pos="0">
                <a:srgbClr val="13742F"/>
              </a:gs>
              <a:gs pos="100000">
                <a:srgbClr val="75C740"/>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8" name="组合 7"/>
          <p:cNvGrpSpPr/>
          <p:nvPr/>
        </p:nvGrpSpPr>
        <p:grpSpPr>
          <a:xfrm>
            <a:off x="406400" y="287655"/>
            <a:ext cx="370205" cy="369570"/>
            <a:chOff x="8880" y="4680"/>
            <a:chExt cx="1440" cy="1440"/>
          </a:xfrm>
        </p:grpSpPr>
        <p:pic>
          <p:nvPicPr>
            <p:cNvPr id="6" name="图片 5" descr="正圆"/>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80" y="4680"/>
              <a:ext cx="1440" cy="1440"/>
            </a:xfrm>
            <a:prstGeom prst="rect">
              <a:avLst/>
            </a:prstGeom>
          </p:spPr>
        </p:pic>
        <p:pic>
          <p:nvPicPr>
            <p:cNvPr id="7" name="图片 6" descr="正圆"/>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40" y="5039"/>
              <a:ext cx="721" cy="721"/>
            </a:xfrm>
            <a:prstGeom prst="rect">
              <a:avLst/>
            </a:prstGeom>
          </p:spPr>
        </p:pic>
      </p:grpSp>
      <p:sp>
        <p:nvSpPr>
          <p:cNvPr id="9" name="文本框 8"/>
          <p:cNvSpPr txBox="1"/>
          <p:nvPr/>
        </p:nvSpPr>
        <p:spPr>
          <a:xfrm>
            <a:off x="883920" y="258445"/>
            <a:ext cx="4064000" cy="460375"/>
          </a:xfrm>
          <a:prstGeom prst="rect">
            <a:avLst/>
          </a:prstGeom>
          <a:noFill/>
        </p:spPr>
        <p:txBody>
          <a:bodyPr wrap="square" rtlCol="0">
            <a:spAutoFit/>
          </a:bodyPr>
          <a:p>
            <a:r>
              <a:rPr lang="en-US" altLang="zh-CN" sz="2400" b="1">
                <a:solidFill>
                  <a:srgbClr val="1D4B1C"/>
                </a:solidFill>
                <a:latin typeface="+mj-ea"/>
                <a:ea typeface="+mj-ea"/>
                <a:sym typeface="+mn-ea"/>
              </a:rPr>
              <a:t>Return Process Sequence</a:t>
            </a:r>
            <a:endParaRPr lang="en-US" altLang="zh-CN" sz="2400" b="1">
              <a:solidFill>
                <a:srgbClr val="1D4B1C"/>
              </a:solidFill>
              <a:latin typeface="+mj-ea"/>
              <a:ea typeface="+mj-ea"/>
              <a:sym typeface="+mn-ea"/>
            </a:endParaRPr>
          </a:p>
        </p:txBody>
      </p:sp>
      <p:pic>
        <p:nvPicPr>
          <p:cNvPr id="10" name="图片 9" descr="6d428582985425f8dd63410c8d69d57"/>
          <p:cNvPicPr>
            <a:picLocks noChangeAspect="1"/>
          </p:cNvPicPr>
          <p:nvPr/>
        </p:nvPicPr>
        <p:blipFill>
          <a:blip r:embed="rId6"/>
          <a:stretch>
            <a:fillRect/>
          </a:stretch>
        </p:blipFill>
        <p:spPr>
          <a:xfrm>
            <a:off x="9338310" y="-1807210"/>
            <a:ext cx="2860040" cy="1609090"/>
          </a:xfrm>
          <a:prstGeom prst="rect">
            <a:avLst/>
          </a:prstGeom>
        </p:spPr>
      </p:pic>
      <p:pic>
        <p:nvPicPr>
          <p:cNvPr id="71" name="图片 70" descr="6903fa1e18420ccff37cf7ecf8df367"/>
          <p:cNvPicPr>
            <a:picLocks noChangeAspect="1"/>
          </p:cNvPicPr>
          <p:nvPr/>
        </p:nvPicPr>
        <p:blipFill>
          <a:blip r:embed="rId7"/>
          <a:stretch>
            <a:fillRect/>
          </a:stretch>
        </p:blipFill>
        <p:spPr>
          <a:xfrm>
            <a:off x="9417050" y="-399415"/>
            <a:ext cx="2872105" cy="1616075"/>
          </a:xfrm>
          <a:prstGeom prst="rect">
            <a:avLst/>
          </a:prstGeom>
        </p:spPr>
      </p:pic>
      <p:pic>
        <p:nvPicPr>
          <p:cNvPr id="17" name="图片 16" descr="正圆"/>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350520" y="863600"/>
            <a:ext cx="426085" cy="426085"/>
          </a:xfrm>
          <a:prstGeom prst="rect">
            <a:avLst/>
          </a:prstGeom>
        </p:spPr>
      </p:pic>
      <p:pic>
        <p:nvPicPr>
          <p:cNvPr id="18" name="图片 17" descr="正圆"/>
          <p:cNvPicPr>
            <a:picLocks noChangeAspect="1"/>
          </p:cNvPicPr>
          <p:nvPr>
            <p:custDataLst>
              <p:tags r:id="rId11"/>
            </p:custDataLst>
          </p:nvPr>
        </p:nvPicPr>
        <p:blipFill>
          <a:blip r:embed="rId9">
            <a:extLst>
              <a:ext uri="{96DAC541-7B7A-43D3-8B79-37D633B846F1}">
                <asvg:svgBlip xmlns:asvg="http://schemas.microsoft.com/office/drawing/2016/SVG/main" r:embed="rId10"/>
              </a:ext>
            </a:extLst>
          </a:blip>
          <a:stretch>
            <a:fillRect/>
          </a:stretch>
        </p:blipFill>
        <p:spPr>
          <a:xfrm>
            <a:off x="336550" y="1631950"/>
            <a:ext cx="426085" cy="426085"/>
          </a:xfrm>
          <a:prstGeom prst="rect">
            <a:avLst/>
          </a:prstGeom>
        </p:spPr>
      </p:pic>
      <p:sp>
        <p:nvSpPr>
          <p:cNvPr id="19" name="文本框 18"/>
          <p:cNvSpPr txBox="1"/>
          <p:nvPr>
            <p:custDataLst>
              <p:tags r:id="rId12"/>
            </p:custDataLst>
          </p:nvPr>
        </p:nvSpPr>
        <p:spPr>
          <a:xfrm>
            <a:off x="883920" y="832485"/>
            <a:ext cx="6173470" cy="1342390"/>
          </a:xfrm>
          <a:prstGeom prst="rect">
            <a:avLst/>
          </a:prstGeom>
          <a:noFill/>
        </p:spPr>
        <p:txBody>
          <a:bodyPr wrap="square" rtlCol="0">
            <a:noAutofit/>
          </a:bodyPr>
          <a:p>
            <a:r>
              <a:rPr lang="en-US" altLang="zh-CN" b="1">
                <a:latin typeface="Arial Bold" panose="020B0704020202020204" charset="0"/>
                <a:ea typeface="微软雅黑" panose="020B0503020204020204" charset="-122"/>
                <a:cs typeface="Arial Bold" panose="020B0704020202020204" charset="0"/>
              </a:rPr>
              <a:t>Participants and Systems</a:t>
            </a:r>
            <a:r>
              <a:rPr lang="en-US" altLang="zh-CN">
                <a:latin typeface="微软雅黑" panose="020B0503020204020204" charset="-122"/>
                <a:ea typeface="微软雅黑" panose="020B0503020204020204" charset="-122"/>
                <a:cs typeface="微软雅黑" panose="020B0503020204020204" charset="-122"/>
              </a:rPr>
              <a:t>: Cashier</a:t>
            </a: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POS UI</a:t>
            </a: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ReturnService</a:t>
            </a: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ReturnTransaction</a:t>
            </a: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SaleItem</a:t>
            </a: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Product</a:t>
            </a:r>
            <a:endParaRPr lang="en-US" altLang="zh-CN">
              <a:latin typeface="微软雅黑" panose="020B0503020204020204" charset="-122"/>
              <a:ea typeface="微软雅黑" panose="020B0503020204020204" charset="-122"/>
              <a:cs typeface="微软雅黑" panose="020B0503020204020204" charset="-122"/>
            </a:endParaRPr>
          </a:p>
          <a:p>
            <a:endParaRPr lang="en-US" altLang="zh-CN">
              <a:latin typeface="微软雅黑" panose="020B0503020204020204" charset="-122"/>
              <a:ea typeface="微软雅黑" panose="020B0503020204020204" charset="-122"/>
              <a:cs typeface="微软雅黑" panose="020B0503020204020204" charset="-122"/>
            </a:endParaRPr>
          </a:p>
        </p:txBody>
      </p:sp>
      <p:sp>
        <p:nvSpPr>
          <p:cNvPr id="20" name="文本框 19"/>
          <p:cNvSpPr txBox="1"/>
          <p:nvPr>
            <p:custDataLst>
              <p:tags r:id="rId13"/>
            </p:custDataLst>
          </p:nvPr>
        </p:nvSpPr>
        <p:spPr>
          <a:xfrm>
            <a:off x="871855" y="1494790"/>
            <a:ext cx="5777865" cy="1929765"/>
          </a:xfrm>
          <a:prstGeom prst="rect">
            <a:avLst/>
          </a:prstGeom>
          <a:noFill/>
        </p:spPr>
        <p:txBody>
          <a:bodyPr wrap="square" rtlCol="0">
            <a:noAutofit/>
          </a:bodyPr>
          <a:p>
            <a:r>
              <a:rPr lang="en-US" altLang="zh-CN" b="1">
                <a:latin typeface="Arial Bold" panose="020B0704020202020204" charset="0"/>
                <a:ea typeface="微软雅黑" panose="020B0503020204020204" charset="-122"/>
                <a:cs typeface="Arial Bold" panose="020B0704020202020204" charset="0"/>
                <a:sym typeface="+mn-ea"/>
              </a:rPr>
              <a:t>Primary Workflow:</a:t>
            </a:r>
            <a:endParaRPr lang="en-US" altLang="zh-CN" b="1">
              <a:latin typeface="Arial Bold" panose="020B0704020202020204" charset="0"/>
              <a:ea typeface="微软雅黑" panose="020B0503020204020204" charset="-122"/>
              <a:cs typeface="Arial Bold" panose="020B0704020202020204" charset="0"/>
            </a:endParaRPr>
          </a:p>
          <a:p>
            <a:pPr marL="285750" indent="-285750">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rPr>
              <a:t>Cashier creates a return order (Create Return Order)</a:t>
            </a:r>
            <a:endParaRPr lang="en-US" altLang="zh-CN">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rPr>
              <a:t>POS UI selects "Handle Return" and enters sale_id, triggering create_return(sale_id)</a:t>
            </a:r>
            <a:endParaRPr lang="en-US" altLang="zh-CN">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rPr>
              <a:t>ReturnService enters, creating a new ReturnTransaction (new ReturnTransaction(sale))</a:t>
            </a:r>
            <a:endParaRPr lang="en-US" altLang="zh-CN">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rPr>
              <a:t>Loops to add return entries (Add Return), performing item-by-item validation and stock adjustments</a:t>
            </a:r>
            <a:endParaRPr lang="en-US" altLang="zh-CN">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rPr>
              <a:t>Validates return quantity: check available_return_quantity</a:t>
            </a:r>
            <a:endParaRPr lang="en-US" altLang="zh-CN">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rPr>
              <a:t>Update stock: update_stock(return_quantity)</a:t>
            </a:r>
            <a:endParaRPr lang="en-US" altLang="zh-CN">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rPr>
              <a:t>Return result: display balance/refund amount, prompt for error if necessary</a:t>
            </a:r>
            <a:endParaRPr lang="en-US" altLang="zh-CN">
              <a:latin typeface="微软雅黑" panose="020B0503020204020204" charset="-122"/>
              <a:ea typeface="微软雅黑" panose="020B0503020204020204" charset="-122"/>
              <a:cs typeface="微软雅黑" panose="020B0503020204020204" charset="-122"/>
            </a:endParaRPr>
          </a:p>
          <a:p>
            <a:endParaRPr lang="zh-CN" altLang="en-US">
              <a:latin typeface="微软雅黑" panose="020B0503020204020204" charset="-122"/>
              <a:ea typeface="微软雅黑" panose="020B0503020204020204" charset="-122"/>
              <a:cs typeface="微软雅黑" panose="020B0503020204020204" charset="-122"/>
            </a:endParaRPr>
          </a:p>
        </p:txBody>
      </p:sp>
      <p:pic>
        <p:nvPicPr>
          <p:cNvPr id="12" name="图片 11" descr="正圆"/>
          <p:cNvPicPr>
            <a:picLocks noChangeAspect="1"/>
          </p:cNvPicPr>
          <p:nvPr>
            <p:custDataLst>
              <p:tags r:id="rId14"/>
            </p:custDataLst>
          </p:nvPr>
        </p:nvPicPr>
        <p:blipFill>
          <a:blip r:embed="rId9">
            <a:extLst>
              <a:ext uri="{96DAC541-7B7A-43D3-8B79-37D633B846F1}">
                <asvg:svgBlip xmlns:asvg="http://schemas.microsoft.com/office/drawing/2016/SVG/main" r:embed="rId10"/>
              </a:ext>
            </a:extLst>
          </a:blip>
          <a:stretch>
            <a:fillRect/>
          </a:stretch>
        </p:blipFill>
        <p:spPr>
          <a:xfrm>
            <a:off x="350520" y="5641975"/>
            <a:ext cx="426085" cy="426085"/>
          </a:xfrm>
          <a:prstGeom prst="rect">
            <a:avLst/>
          </a:prstGeom>
        </p:spPr>
      </p:pic>
      <p:sp>
        <p:nvSpPr>
          <p:cNvPr id="15" name="文本框 14"/>
          <p:cNvSpPr txBox="1"/>
          <p:nvPr>
            <p:custDataLst>
              <p:tags r:id="rId15"/>
            </p:custDataLst>
          </p:nvPr>
        </p:nvSpPr>
        <p:spPr>
          <a:xfrm>
            <a:off x="882015" y="5614035"/>
            <a:ext cx="6173470" cy="1929765"/>
          </a:xfrm>
          <a:prstGeom prst="rect">
            <a:avLst/>
          </a:prstGeom>
          <a:noFill/>
        </p:spPr>
        <p:txBody>
          <a:bodyPr wrap="square" rtlCol="0">
            <a:noAutofit/>
          </a:bodyPr>
          <a:p>
            <a:r>
              <a:rPr lang="en-US" altLang="zh-CN" b="1">
                <a:latin typeface="Arial Bold" panose="020B0704020202020204" charset="0"/>
                <a:ea typeface="微软雅黑" panose="020B0503020204020204" charset="-122"/>
                <a:cs typeface="Arial Bold" panose="020B0704020202020204" charset="0"/>
              </a:rPr>
              <a:t>Exception/Boundary:</a:t>
            </a:r>
            <a:endParaRPr lang="en-US" altLang="zh-CN" b="1">
              <a:latin typeface="Arial Bold" panose="020B0704020202020204" charset="0"/>
              <a:ea typeface="微软雅黑" panose="020B0503020204020204" charset="-122"/>
              <a:cs typeface="Arial Bold" panose="020B0704020202020204" charset="0"/>
            </a:endParaRPr>
          </a:p>
          <a:p>
            <a:r>
              <a:rPr lang="en-US" altLang="zh-CN">
                <a:latin typeface="微软雅黑" panose="020B0503020204020204" charset="-122"/>
                <a:ea typeface="微软雅黑" panose="020B0503020204020204" charset="-122"/>
                <a:cs typeface="微软雅黑" panose="020B0503020204020204" charset="-122"/>
              </a:rPr>
              <a:t>If the quantity returned exceeds the allowable return quantity, an error is displayed and the process is terminated (ValueError or a custom exception).</a:t>
            </a:r>
            <a:endParaRPr lang="en-US" altLang="zh-CN">
              <a:latin typeface="微软雅黑" panose="020B0503020204020204" charset="-122"/>
              <a:ea typeface="微软雅黑" panose="020B0503020204020204" charset="-122"/>
              <a:cs typeface="微软雅黑" panose="020B0503020204020204" charset="-122"/>
            </a:endParaRPr>
          </a:p>
        </p:txBody>
      </p:sp>
      <p:grpSp>
        <p:nvGrpSpPr>
          <p:cNvPr id="13" name="组合 12"/>
          <p:cNvGrpSpPr/>
          <p:nvPr/>
        </p:nvGrpSpPr>
        <p:grpSpPr>
          <a:xfrm>
            <a:off x="6649085" y="1541145"/>
            <a:ext cx="5415280" cy="4608195"/>
            <a:chOff x="9490" y="2427"/>
            <a:chExt cx="9509" cy="7257"/>
          </a:xfrm>
        </p:grpSpPr>
        <p:sp>
          <p:nvSpPr>
            <p:cNvPr id="14" name="对角圆角矩形 13"/>
            <p:cNvSpPr/>
            <p:nvPr/>
          </p:nvSpPr>
          <p:spPr>
            <a:xfrm>
              <a:off x="9957" y="2916"/>
              <a:ext cx="9042" cy="6769"/>
            </a:xfrm>
            <a:prstGeom prst="round2DiagRect">
              <a:avLst/>
            </a:prstGeom>
            <a:solidFill>
              <a:srgbClr val="A2C7B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图片 1" descr="退货时序图"/>
            <p:cNvPicPr>
              <a:picLocks noChangeAspect="1"/>
            </p:cNvPicPr>
            <p:nvPr/>
          </p:nvPicPr>
          <p:blipFill>
            <a:blip r:embed="rId16"/>
            <a:stretch>
              <a:fillRect/>
            </a:stretch>
          </p:blipFill>
          <p:spPr>
            <a:xfrm>
              <a:off x="9490" y="2427"/>
              <a:ext cx="9042" cy="6777"/>
            </a:xfrm>
            <a:prstGeom prst="round2DiagRect">
              <a:avLst/>
            </a:prstGeom>
          </p:spPr>
        </p:pic>
      </p:grpSp>
    </p:spTree>
    <p:custDataLst>
      <p:tags r:id="rId17"/>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3" name="图片 42" descr="6d428582985425f8dd63410c8d69d57"/>
          <p:cNvPicPr>
            <a:picLocks noChangeAspect="1"/>
          </p:cNvPicPr>
          <p:nvPr/>
        </p:nvPicPr>
        <p:blipFill>
          <a:blip r:embed="rId1"/>
          <a:stretch>
            <a:fillRect/>
          </a:stretch>
        </p:blipFill>
        <p:spPr>
          <a:xfrm>
            <a:off x="9433560" y="-392430"/>
            <a:ext cx="2860040" cy="1609090"/>
          </a:xfrm>
          <a:prstGeom prst="rect">
            <a:avLst/>
          </a:prstGeom>
        </p:spPr>
      </p:pic>
      <p:pic>
        <p:nvPicPr>
          <p:cNvPr id="3" name="图片 2"/>
          <p:cNvPicPr>
            <a:picLocks noChangeAspect="1"/>
          </p:cNvPicPr>
          <p:nvPr/>
        </p:nvPicPr>
        <p:blipFill>
          <a:blip r:embed="rId2"/>
          <a:srcRect l="2718" r="804"/>
          <a:stretch>
            <a:fillRect/>
          </a:stretch>
        </p:blipFill>
        <p:spPr>
          <a:xfrm>
            <a:off x="0" y="-15875"/>
            <a:ext cx="12192000" cy="6857365"/>
          </a:xfrm>
          <a:prstGeom prst="rect">
            <a:avLst/>
          </a:prstGeom>
        </p:spPr>
      </p:pic>
      <p:sp>
        <p:nvSpPr>
          <p:cNvPr id="5" name="任意多边形 4"/>
          <p:cNvSpPr/>
          <p:nvPr/>
        </p:nvSpPr>
        <p:spPr>
          <a:xfrm>
            <a:off x="-6985" y="-15875"/>
            <a:ext cx="12198985" cy="6873875"/>
          </a:xfrm>
          <a:custGeom>
            <a:avLst/>
            <a:gdLst/>
            <a:ahLst/>
            <a:cxnLst>
              <a:cxn ang="3">
                <a:pos x="hc" y="t"/>
              </a:cxn>
              <a:cxn ang="cd2">
                <a:pos x="l" y="vc"/>
              </a:cxn>
              <a:cxn ang="cd4">
                <a:pos x="hc" y="b"/>
              </a:cxn>
              <a:cxn ang="0">
                <a:pos x="r" y="vc"/>
              </a:cxn>
            </a:cxnLst>
            <a:rect l="l" t="t" r="r" b="b"/>
            <a:pathLst>
              <a:path w="19211" h="10825">
                <a:moveTo>
                  <a:pt x="10168" y="3929"/>
                </a:moveTo>
                <a:lnTo>
                  <a:pt x="10168" y="4605"/>
                </a:lnTo>
                <a:lnTo>
                  <a:pt x="9714" y="4605"/>
                </a:lnTo>
                <a:lnTo>
                  <a:pt x="10168" y="3929"/>
                </a:lnTo>
                <a:close/>
                <a:moveTo>
                  <a:pt x="8530" y="3665"/>
                </a:moveTo>
                <a:cubicBezTo>
                  <a:pt x="8576" y="3665"/>
                  <a:pt x="8617" y="3680"/>
                  <a:pt x="8652" y="3709"/>
                </a:cubicBezTo>
                <a:cubicBezTo>
                  <a:pt x="8688" y="3738"/>
                  <a:pt x="8717" y="3796"/>
                  <a:pt x="8741" y="3883"/>
                </a:cubicBezTo>
                <a:cubicBezTo>
                  <a:pt x="8764" y="3970"/>
                  <a:pt x="8776" y="4129"/>
                  <a:pt x="8776" y="4361"/>
                </a:cubicBezTo>
                <a:cubicBezTo>
                  <a:pt x="8776" y="4592"/>
                  <a:pt x="8763" y="4757"/>
                  <a:pt x="8737" y="4854"/>
                </a:cubicBezTo>
                <a:cubicBezTo>
                  <a:pt x="8717" y="4929"/>
                  <a:pt x="8689" y="4982"/>
                  <a:pt x="8653" y="5011"/>
                </a:cubicBezTo>
                <a:cubicBezTo>
                  <a:pt x="8617" y="5040"/>
                  <a:pt x="8576" y="5055"/>
                  <a:pt x="8530" y="5055"/>
                </a:cubicBezTo>
                <a:cubicBezTo>
                  <a:pt x="8485" y="5055"/>
                  <a:pt x="8444" y="5040"/>
                  <a:pt x="8408" y="5012"/>
                </a:cubicBezTo>
                <a:cubicBezTo>
                  <a:pt x="8373" y="4983"/>
                  <a:pt x="8344" y="4925"/>
                  <a:pt x="8320" y="4838"/>
                </a:cubicBezTo>
                <a:cubicBezTo>
                  <a:pt x="8297" y="4752"/>
                  <a:pt x="8285" y="4592"/>
                  <a:pt x="8285" y="4361"/>
                </a:cubicBezTo>
                <a:cubicBezTo>
                  <a:pt x="8285" y="4129"/>
                  <a:pt x="8298" y="3964"/>
                  <a:pt x="8324" y="3866"/>
                </a:cubicBezTo>
                <a:cubicBezTo>
                  <a:pt x="8344" y="3791"/>
                  <a:pt x="8372" y="3738"/>
                  <a:pt x="8408" y="3709"/>
                </a:cubicBezTo>
                <a:cubicBezTo>
                  <a:pt x="8444" y="3680"/>
                  <a:pt x="8485" y="3665"/>
                  <a:pt x="8530" y="3665"/>
                </a:cubicBezTo>
                <a:close/>
                <a:moveTo>
                  <a:pt x="10216" y="3351"/>
                </a:moveTo>
                <a:lnTo>
                  <a:pt x="9359" y="4606"/>
                </a:lnTo>
                <a:lnTo>
                  <a:pt x="9359" y="4937"/>
                </a:lnTo>
                <a:lnTo>
                  <a:pt x="10168" y="4937"/>
                </a:lnTo>
                <a:lnTo>
                  <a:pt x="10168" y="5335"/>
                </a:lnTo>
                <a:lnTo>
                  <a:pt x="10534" y="5335"/>
                </a:lnTo>
                <a:lnTo>
                  <a:pt x="10534" y="4937"/>
                </a:lnTo>
                <a:lnTo>
                  <a:pt x="10780" y="4937"/>
                </a:lnTo>
                <a:lnTo>
                  <a:pt x="10780" y="4605"/>
                </a:lnTo>
                <a:lnTo>
                  <a:pt x="10534" y="4605"/>
                </a:lnTo>
                <a:lnTo>
                  <a:pt x="10534" y="3351"/>
                </a:lnTo>
                <a:lnTo>
                  <a:pt x="10216" y="3351"/>
                </a:lnTo>
                <a:close/>
                <a:moveTo>
                  <a:pt x="8530" y="3351"/>
                </a:moveTo>
                <a:cubicBezTo>
                  <a:pt x="8339" y="3351"/>
                  <a:pt x="8190" y="3419"/>
                  <a:pt x="8083" y="3553"/>
                </a:cubicBezTo>
                <a:cubicBezTo>
                  <a:pt x="7954" y="3717"/>
                  <a:pt x="7889" y="3985"/>
                  <a:pt x="7889" y="4357"/>
                </a:cubicBezTo>
                <a:cubicBezTo>
                  <a:pt x="7889" y="4736"/>
                  <a:pt x="7948" y="4999"/>
                  <a:pt x="8065" y="5147"/>
                </a:cubicBezTo>
                <a:cubicBezTo>
                  <a:pt x="8183" y="5295"/>
                  <a:pt x="8338" y="5369"/>
                  <a:pt x="8530" y="5369"/>
                </a:cubicBezTo>
                <a:cubicBezTo>
                  <a:pt x="8722" y="5369"/>
                  <a:pt x="8871" y="5301"/>
                  <a:pt x="8978" y="5167"/>
                </a:cubicBezTo>
                <a:cubicBezTo>
                  <a:pt x="9107" y="5003"/>
                  <a:pt x="9172" y="4734"/>
                  <a:pt x="9172" y="4361"/>
                </a:cubicBezTo>
                <a:cubicBezTo>
                  <a:pt x="9172" y="3986"/>
                  <a:pt x="9108" y="3718"/>
                  <a:pt x="8979" y="3556"/>
                </a:cubicBezTo>
                <a:cubicBezTo>
                  <a:pt x="8871" y="3420"/>
                  <a:pt x="8722" y="3351"/>
                  <a:pt x="8530" y="3351"/>
                </a:cubicBezTo>
                <a:close/>
                <a:moveTo>
                  <a:pt x="0" y="0"/>
                </a:moveTo>
                <a:lnTo>
                  <a:pt x="19211" y="0"/>
                </a:lnTo>
                <a:lnTo>
                  <a:pt x="19211" y="10825"/>
                </a:lnTo>
                <a:lnTo>
                  <a:pt x="0" y="10825"/>
                </a:lnTo>
                <a:lnTo>
                  <a:pt x="0" y="0"/>
                </a:lnTo>
                <a:close/>
              </a:path>
            </a:pathLst>
          </a:custGeom>
          <a:solidFill>
            <a:schemeClr val="bg1">
              <a:alpha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effectLst>
                <a:outerShdw blurRad="50800" dist="38100" algn="l" rotWithShape="0">
                  <a:prstClr val="black">
                    <a:alpha val="40000"/>
                  </a:prstClr>
                </a:outerShdw>
              </a:effectLst>
            </a:endParaRPr>
          </a:p>
        </p:txBody>
      </p:sp>
      <p:sp>
        <p:nvSpPr>
          <p:cNvPr id="12" name="矩形 11"/>
          <p:cNvSpPr/>
          <p:nvPr/>
        </p:nvSpPr>
        <p:spPr>
          <a:xfrm>
            <a:off x="0" y="3843020"/>
            <a:ext cx="12191365" cy="1770380"/>
          </a:xfrm>
          <a:prstGeom prst="rect">
            <a:avLst/>
          </a:prstGeom>
          <a:solidFill>
            <a:srgbClr val="13742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2241550" y="4264025"/>
            <a:ext cx="7192010" cy="829945"/>
          </a:xfrm>
          <a:prstGeom prst="rect">
            <a:avLst/>
          </a:prstGeom>
          <a:noFill/>
        </p:spPr>
        <p:txBody>
          <a:bodyPr wrap="square" rtlCol="0">
            <a:spAutoFit/>
          </a:bodyPr>
          <a:p>
            <a:r>
              <a:rPr lang="zh-CN" altLang="en-US" sz="4800">
                <a:solidFill>
                  <a:schemeClr val="bg1"/>
                </a:solidFill>
                <a:sym typeface="+mn-ea"/>
              </a:rPr>
              <a:t>Achievement Showcase</a:t>
            </a:r>
            <a:endParaRPr lang="zh-CN" altLang="en-US" sz="4800">
              <a:solidFill>
                <a:schemeClr val="bg1"/>
              </a:solidFill>
            </a:endParaRPr>
          </a:p>
        </p:txBody>
      </p:sp>
      <p:pic>
        <p:nvPicPr>
          <p:cNvPr id="22" name="图片 21" descr="向右箭头"/>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84280" y="6080760"/>
            <a:ext cx="323850" cy="323850"/>
          </a:xfrm>
          <a:prstGeom prst="rect">
            <a:avLst/>
          </a:prstGeom>
        </p:spPr>
      </p:pic>
      <p:pic>
        <p:nvPicPr>
          <p:cNvPr id="23" name="图片 22" descr="向右箭头"/>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76915" y="6073140"/>
            <a:ext cx="331470" cy="331470"/>
          </a:xfrm>
          <a:prstGeom prst="rect">
            <a:avLst/>
          </a:prstGeom>
        </p:spPr>
      </p:pic>
      <p:pic>
        <p:nvPicPr>
          <p:cNvPr id="24" name="图片 23" descr="向右箭头"/>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69550" y="6073140"/>
            <a:ext cx="331470" cy="331470"/>
          </a:xfrm>
          <a:prstGeom prst="rect">
            <a:avLst/>
          </a:prstGeom>
        </p:spPr>
      </p:pic>
    </p:spTree>
    <p:custDataLst>
      <p:tags r:id="rId9"/>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rcRect l="35454"/>
          <a:stretch>
            <a:fillRect/>
          </a:stretch>
        </p:blipFill>
        <p:spPr>
          <a:xfrm>
            <a:off x="0" y="0"/>
            <a:ext cx="6583680" cy="6858000"/>
          </a:xfrm>
          <a:prstGeom prst="rect">
            <a:avLst/>
          </a:prstGeom>
        </p:spPr>
      </p:pic>
      <p:pic>
        <p:nvPicPr>
          <p:cNvPr id="69" name="图片 68"/>
          <p:cNvPicPr>
            <a:picLocks noChangeAspect="1"/>
          </p:cNvPicPr>
          <p:nvPr/>
        </p:nvPicPr>
        <p:blipFill>
          <a:blip r:embed="rId2"/>
          <a:stretch>
            <a:fillRect/>
          </a:stretch>
        </p:blipFill>
        <p:spPr>
          <a:xfrm>
            <a:off x="5886450" y="0"/>
            <a:ext cx="7429500" cy="6858000"/>
          </a:xfrm>
          <a:prstGeom prst="rect">
            <a:avLst/>
          </a:prstGeom>
        </p:spPr>
      </p:pic>
      <p:sp>
        <p:nvSpPr>
          <p:cNvPr id="5" name="任意多边形 4"/>
          <p:cNvSpPr/>
          <p:nvPr/>
        </p:nvSpPr>
        <p:spPr>
          <a:xfrm>
            <a:off x="1123315" y="0"/>
            <a:ext cx="12192635" cy="6858000"/>
          </a:xfrm>
          <a:custGeom>
            <a:avLst/>
            <a:gdLst/>
            <a:ahLst/>
            <a:cxnLst>
              <a:cxn ang="3">
                <a:pos x="hc" y="t"/>
              </a:cxn>
              <a:cxn ang="cd2">
                <a:pos x="l" y="vc"/>
              </a:cxn>
              <a:cxn ang="cd4">
                <a:pos x="hc" y="b"/>
              </a:cxn>
              <a:cxn ang="0">
                <a:pos x="r" y="vc"/>
              </a:cxn>
            </a:cxnLst>
            <a:rect l="l" t="t" r="r" b="b"/>
            <a:pathLst>
              <a:path w="19201" h="10799">
                <a:moveTo>
                  <a:pt x="0" y="10773"/>
                </a:moveTo>
                <a:lnTo>
                  <a:pt x="8" y="10775"/>
                </a:lnTo>
                <a:cubicBezTo>
                  <a:pt x="31" y="10782"/>
                  <a:pt x="53" y="10789"/>
                  <a:pt x="76" y="10795"/>
                </a:cubicBezTo>
                <a:lnTo>
                  <a:pt x="88" y="10799"/>
                </a:lnTo>
                <a:lnTo>
                  <a:pt x="0" y="10799"/>
                </a:lnTo>
                <a:lnTo>
                  <a:pt x="0" y="10773"/>
                </a:lnTo>
                <a:close/>
                <a:moveTo>
                  <a:pt x="3458" y="0"/>
                </a:moveTo>
                <a:lnTo>
                  <a:pt x="19201" y="0"/>
                </a:lnTo>
                <a:lnTo>
                  <a:pt x="19201" y="10799"/>
                </a:lnTo>
                <a:lnTo>
                  <a:pt x="3346" y="10799"/>
                </a:lnTo>
                <a:lnTo>
                  <a:pt x="3358" y="10795"/>
                </a:lnTo>
                <a:cubicBezTo>
                  <a:pt x="5733" y="10101"/>
                  <a:pt x="7464" y="7941"/>
                  <a:pt x="7464" y="5383"/>
                </a:cubicBezTo>
                <a:cubicBezTo>
                  <a:pt x="7464" y="2873"/>
                  <a:pt x="5798" y="746"/>
                  <a:pt x="3493" y="11"/>
                </a:cubicBezTo>
                <a:lnTo>
                  <a:pt x="3458" y="0"/>
                </a:lnTo>
                <a:close/>
              </a:path>
            </a:pathLst>
          </a:custGeom>
          <a:gradFill>
            <a:gsLst>
              <a:gs pos="4000">
                <a:schemeClr val="bg1"/>
              </a:gs>
              <a:gs pos="100000">
                <a:schemeClr val="bg1">
                  <a:alpha val="95000"/>
                </a:schemeClr>
              </a:gs>
            </a:gsLst>
            <a:path path="circle">
              <a:fillToRect t="100000" r="100000"/>
            </a:path>
            <a:tileRect l="-100000" b="-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7" name="任意多边形 6"/>
          <p:cNvSpPr/>
          <p:nvPr/>
        </p:nvSpPr>
        <p:spPr>
          <a:xfrm>
            <a:off x="3296199" y="0"/>
            <a:ext cx="2823296" cy="6857365"/>
          </a:xfrm>
          <a:custGeom>
            <a:avLst/>
            <a:gdLst>
              <a:gd name="adj" fmla="val 3286"/>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446" h="10799">
                <a:moveTo>
                  <a:pt x="37" y="0"/>
                </a:moveTo>
                <a:lnTo>
                  <a:pt x="1058" y="0"/>
                </a:lnTo>
                <a:lnTo>
                  <a:pt x="1109" y="27"/>
                </a:lnTo>
                <a:cubicBezTo>
                  <a:pt x="3100" y="1077"/>
                  <a:pt x="4446" y="3087"/>
                  <a:pt x="4446" y="5394"/>
                </a:cubicBezTo>
                <a:cubicBezTo>
                  <a:pt x="4446" y="7727"/>
                  <a:pt x="3069" y="9757"/>
                  <a:pt x="1040" y="10797"/>
                </a:cubicBezTo>
                <a:lnTo>
                  <a:pt x="1036" y="10799"/>
                </a:lnTo>
                <a:lnTo>
                  <a:pt x="0" y="10799"/>
                </a:lnTo>
                <a:lnTo>
                  <a:pt x="36" y="10787"/>
                </a:lnTo>
                <a:cubicBezTo>
                  <a:pt x="293" y="10698"/>
                  <a:pt x="542" y="10594"/>
                  <a:pt x="782" y="10475"/>
                </a:cubicBezTo>
                <a:lnTo>
                  <a:pt x="801" y="10465"/>
                </a:lnTo>
                <a:lnTo>
                  <a:pt x="847" y="10443"/>
                </a:lnTo>
                <a:cubicBezTo>
                  <a:pt x="2741" y="9520"/>
                  <a:pt x="4043" y="7601"/>
                  <a:pt x="4043" y="5383"/>
                </a:cubicBezTo>
                <a:cubicBezTo>
                  <a:pt x="4043" y="2873"/>
                  <a:pt x="2377" y="746"/>
                  <a:pt x="72" y="11"/>
                </a:cubicBezTo>
                <a:lnTo>
                  <a:pt x="37" y="0"/>
                </a:lnTo>
                <a:close/>
              </a:path>
            </a:pathLst>
          </a:custGeom>
          <a:gradFill>
            <a:gsLst>
              <a:gs pos="4000">
                <a:srgbClr val="1A6F6F"/>
              </a:gs>
              <a:gs pos="100000">
                <a:srgbClr val="75C740"/>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solidFill>
                <a:schemeClr val="tx1"/>
              </a:solidFill>
            </a:endParaRPr>
          </a:p>
        </p:txBody>
      </p:sp>
      <p:sp>
        <p:nvSpPr>
          <p:cNvPr id="11" name="弧形 10"/>
          <p:cNvSpPr/>
          <p:nvPr/>
        </p:nvSpPr>
        <p:spPr>
          <a:xfrm>
            <a:off x="-2362200" y="-824230"/>
            <a:ext cx="8754110" cy="8506460"/>
          </a:xfrm>
          <a:prstGeom prst="arc">
            <a:avLst>
              <a:gd name="adj1" fmla="val 16200000"/>
              <a:gd name="adj2" fmla="val 5339718"/>
            </a:avLst>
          </a:prstGeom>
          <a:ln>
            <a:solidFill>
              <a:srgbClr val="3B8103"/>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p:nvGrpSpPr>
          <p:cNvPr id="16" name="组合 15"/>
          <p:cNvGrpSpPr/>
          <p:nvPr>
            <p:custDataLst>
              <p:tags r:id="rId3"/>
            </p:custDataLst>
          </p:nvPr>
        </p:nvGrpSpPr>
        <p:grpSpPr>
          <a:xfrm>
            <a:off x="5702300" y="1238885"/>
            <a:ext cx="417830" cy="417830"/>
            <a:chOff x="7290" y="2147"/>
            <a:chExt cx="658" cy="658"/>
          </a:xfrm>
        </p:grpSpPr>
        <p:pic>
          <p:nvPicPr>
            <p:cNvPr id="14" name="图片 13" descr="正圆"/>
            <p:cNvPicPr>
              <a:picLocks noChangeAspect="1"/>
            </p:cNvPicPr>
            <p:nvPr>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7290" y="2147"/>
              <a:ext cx="658" cy="658"/>
            </a:xfrm>
            <a:prstGeom prst="rect">
              <a:avLst/>
            </a:prstGeom>
          </p:spPr>
        </p:pic>
        <p:pic>
          <p:nvPicPr>
            <p:cNvPr id="13" name="图片 12" descr="正圆"/>
            <p:cNvPicPr>
              <a:picLocks noChangeAspect="1"/>
            </p:cNvPicPr>
            <p:nvPr>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7370" y="2228"/>
              <a:ext cx="497" cy="497"/>
            </a:xfrm>
            <a:prstGeom prst="rect">
              <a:avLst/>
            </a:prstGeom>
          </p:spPr>
        </p:pic>
      </p:grpSp>
      <p:grpSp>
        <p:nvGrpSpPr>
          <p:cNvPr id="17" name="组合 16"/>
          <p:cNvGrpSpPr/>
          <p:nvPr>
            <p:custDataLst>
              <p:tags r:id="rId10"/>
            </p:custDataLst>
          </p:nvPr>
        </p:nvGrpSpPr>
        <p:grpSpPr>
          <a:xfrm>
            <a:off x="6120130" y="2550160"/>
            <a:ext cx="417830" cy="417830"/>
            <a:chOff x="7290" y="2147"/>
            <a:chExt cx="658" cy="658"/>
          </a:xfrm>
        </p:grpSpPr>
        <p:pic>
          <p:nvPicPr>
            <p:cNvPr id="18" name="图片 17" descr="正圆"/>
            <p:cNvPicPr>
              <a:picLocks noChangeAspect="1"/>
            </p:cNvPicPr>
            <p:nvPr>
              <p:custDataLst>
                <p:tags r:id="rId11"/>
              </p:custDataLst>
            </p:nvPr>
          </p:nvPicPr>
          <p:blipFill>
            <a:blip r:embed="rId5">
              <a:extLst>
                <a:ext uri="{96DAC541-7B7A-43D3-8B79-37D633B846F1}">
                  <asvg:svgBlip xmlns:asvg="http://schemas.microsoft.com/office/drawing/2016/SVG/main" r:embed="rId12"/>
                </a:ext>
              </a:extLst>
            </a:blip>
            <a:stretch>
              <a:fillRect/>
            </a:stretch>
          </p:blipFill>
          <p:spPr>
            <a:xfrm>
              <a:off x="7290" y="2147"/>
              <a:ext cx="658" cy="658"/>
            </a:xfrm>
            <a:prstGeom prst="rect">
              <a:avLst/>
            </a:prstGeom>
          </p:spPr>
        </p:pic>
        <p:pic>
          <p:nvPicPr>
            <p:cNvPr id="19" name="图片 18" descr="正圆"/>
            <p:cNvPicPr>
              <a:picLocks noChangeAspect="1"/>
            </p:cNvPicPr>
            <p:nvPr>
              <p:custDataLst>
                <p:tags r:id="rId13"/>
              </p:custDataLst>
            </p:nvPr>
          </p:nvPicPr>
          <p:blipFill>
            <a:blip r:embed="rId8">
              <a:extLst>
                <a:ext uri="{96DAC541-7B7A-43D3-8B79-37D633B846F1}">
                  <asvg:svgBlip xmlns:asvg="http://schemas.microsoft.com/office/drawing/2016/SVG/main" r:embed="rId14"/>
                </a:ext>
              </a:extLst>
            </a:blip>
            <a:stretch>
              <a:fillRect/>
            </a:stretch>
          </p:blipFill>
          <p:spPr>
            <a:xfrm>
              <a:off x="7370" y="2228"/>
              <a:ext cx="497" cy="497"/>
            </a:xfrm>
            <a:prstGeom prst="rect">
              <a:avLst/>
            </a:prstGeom>
          </p:spPr>
        </p:pic>
      </p:grpSp>
      <p:grpSp>
        <p:nvGrpSpPr>
          <p:cNvPr id="20" name="组合 19"/>
          <p:cNvGrpSpPr/>
          <p:nvPr>
            <p:custDataLst>
              <p:tags r:id="rId15"/>
            </p:custDataLst>
          </p:nvPr>
        </p:nvGrpSpPr>
        <p:grpSpPr>
          <a:xfrm>
            <a:off x="6120130" y="3940175"/>
            <a:ext cx="417830" cy="417830"/>
            <a:chOff x="7290" y="2147"/>
            <a:chExt cx="658" cy="658"/>
          </a:xfrm>
        </p:grpSpPr>
        <p:pic>
          <p:nvPicPr>
            <p:cNvPr id="21" name="图片 20" descr="正圆"/>
            <p:cNvPicPr>
              <a:picLocks noChangeAspect="1"/>
            </p:cNvPicPr>
            <p:nvPr>
              <p:custDataLst>
                <p:tags r:id="rId16"/>
              </p:custDataLst>
            </p:nvPr>
          </p:nvPicPr>
          <p:blipFill>
            <a:blip r:embed="rId5">
              <a:extLst>
                <a:ext uri="{96DAC541-7B7A-43D3-8B79-37D633B846F1}">
                  <asvg:svgBlip xmlns:asvg="http://schemas.microsoft.com/office/drawing/2016/SVG/main" r:embed="rId12"/>
                </a:ext>
              </a:extLst>
            </a:blip>
            <a:stretch>
              <a:fillRect/>
            </a:stretch>
          </p:blipFill>
          <p:spPr>
            <a:xfrm>
              <a:off x="7290" y="2147"/>
              <a:ext cx="658" cy="658"/>
            </a:xfrm>
            <a:prstGeom prst="rect">
              <a:avLst/>
            </a:prstGeom>
          </p:spPr>
        </p:pic>
        <p:pic>
          <p:nvPicPr>
            <p:cNvPr id="22" name="图片 21" descr="正圆"/>
            <p:cNvPicPr>
              <a:picLocks noChangeAspect="1"/>
            </p:cNvPicPr>
            <p:nvPr>
              <p:custDataLst>
                <p:tags r:id="rId17"/>
              </p:custDataLst>
            </p:nvPr>
          </p:nvPicPr>
          <p:blipFill>
            <a:blip r:embed="rId8">
              <a:extLst>
                <a:ext uri="{96DAC541-7B7A-43D3-8B79-37D633B846F1}">
                  <asvg:svgBlip xmlns:asvg="http://schemas.microsoft.com/office/drawing/2016/SVG/main" r:embed="rId14"/>
                </a:ext>
              </a:extLst>
            </a:blip>
            <a:stretch>
              <a:fillRect/>
            </a:stretch>
          </p:blipFill>
          <p:spPr>
            <a:xfrm>
              <a:off x="7370" y="2228"/>
              <a:ext cx="497" cy="497"/>
            </a:xfrm>
            <a:prstGeom prst="rect">
              <a:avLst/>
            </a:prstGeom>
          </p:spPr>
        </p:pic>
      </p:grpSp>
      <p:grpSp>
        <p:nvGrpSpPr>
          <p:cNvPr id="23" name="组合 22"/>
          <p:cNvGrpSpPr/>
          <p:nvPr>
            <p:custDataLst>
              <p:tags r:id="rId18"/>
            </p:custDataLst>
          </p:nvPr>
        </p:nvGrpSpPr>
        <p:grpSpPr>
          <a:xfrm>
            <a:off x="5651500" y="5285105"/>
            <a:ext cx="417830" cy="417830"/>
            <a:chOff x="7290" y="2147"/>
            <a:chExt cx="658" cy="658"/>
          </a:xfrm>
        </p:grpSpPr>
        <p:pic>
          <p:nvPicPr>
            <p:cNvPr id="24" name="图片 23" descr="正圆"/>
            <p:cNvPicPr>
              <a:picLocks noChangeAspect="1"/>
            </p:cNvPicPr>
            <p:nvPr>
              <p:custDataLst>
                <p:tags r:id="rId19"/>
              </p:custDataLst>
            </p:nvPr>
          </p:nvPicPr>
          <p:blipFill>
            <a:blip r:embed="rId5">
              <a:extLst>
                <a:ext uri="{96DAC541-7B7A-43D3-8B79-37D633B846F1}">
                  <asvg:svgBlip xmlns:asvg="http://schemas.microsoft.com/office/drawing/2016/SVG/main" r:embed="rId12"/>
                </a:ext>
              </a:extLst>
            </a:blip>
            <a:stretch>
              <a:fillRect/>
            </a:stretch>
          </p:blipFill>
          <p:spPr>
            <a:xfrm>
              <a:off x="7290" y="2147"/>
              <a:ext cx="658" cy="658"/>
            </a:xfrm>
            <a:prstGeom prst="rect">
              <a:avLst/>
            </a:prstGeom>
          </p:spPr>
        </p:pic>
        <p:pic>
          <p:nvPicPr>
            <p:cNvPr id="25" name="图片 24" descr="正圆"/>
            <p:cNvPicPr>
              <a:picLocks noChangeAspect="1"/>
            </p:cNvPicPr>
            <p:nvPr>
              <p:custDataLst>
                <p:tags r:id="rId20"/>
              </p:custDataLst>
            </p:nvPr>
          </p:nvPicPr>
          <p:blipFill>
            <a:blip r:embed="rId8">
              <a:extLst>
                <a:ext uri="{96DAC541-7B7A-43D3-8B79-37D633B846F1}">
                  <asvg:svgBlip xmlns:asvg="http://schemas.microsoft.com/office/drawing/2016/SVG/main" r:embed="rId14"/>
                </a:ext>
              </a:extLst>
            </a:blip>
            <a:stretch>
              <a:fillRect/>
            </a:stretch>
          </p:blipFill>
          <p:spPr>
            <a:xfrm>
              <a:off x="7370" y="2228"/>
              <a:ext cx="497" cy="497"/>
            </a:xfrm>
            <a:prstGeom prst="rect">
              <a:avLst/>
            </a:prstGeom>
          </p:spPr>
        </p:pic>
      </p:grpSp>
      <p:sp>
        <p:nvSpPr>
          <p:cNvPr id="26" name="文本框 25"/>
          <p:cNvSpPr txBox="1"/>
          <p:nvPr>
            <p:custDataLst>
              <p:tags r:id="rId21"/>
            </p:custDataLst>
          </p:nvPr>
        </p:nvSpPr>
        <p:spPr>
          <a:xfrm>
            <a:off x="6228715" y="1123950"/>
            <a:ext cx="3677285" cy="598170"/>
          </a:xfrm>
          <a:prstGeom prst="rect">
            <a:avLst/>
          </a:prstGeom>
          <a:noFill/>
        </p:spPr>
        <p:txBody>
          <a:bodyPr wrap="square" rtlCol="0">
            <a:noAutofit/>
          </a:bodyPr>
          <a:p>
            <a:r>
              <a:rPr lang="en-US" altLang="zh-CN" sz="3200">
                <a:solidFill>
                  <a:schemeClr val="accent4">
                    <a:lumMod val="50000"/>
                  </a:schemeClr>
                </a:solidFill>
                <a:latin typeface="微软雅黑" panose="020B0503020204020204" charset="-122"/>
                <a:ea typeface="微软雅黑" panose="020B0503020204020204" charset="-122"/>
                <a:cs typeface="微软雅黑" panose="020B0503020204020204" charset="-122"/>
              </a:rPr>
              <a:t>01   Introduction</a:t>
            </a:r>
            <a:endParaRPr lang="en-US" altLang="zh-CN" sz="3200">
              <a:solidFill>
                <a:schemeClr val="accent4">
                  <a:lumMod val="50000"/>
                </a:schemeClr>
              </a:solidFill>
              <a:latin typeface="微软雅黑" panose="020B0503020204020204" charset="-122"/>
              <a:ea typeface="微软雅黑" panose="020B0503020204020204" charset="-122"/>
              <a:cs typeface="微软雅黑" panose="020B0503020204020204" charset="-122"/>
            </a:endParaRPr>
          </a:p>
        </p:txBody>
      </p:sp>
      <p:sp>
        <p:nvSpPr>
          <p:cNvPr id="27" name="文本框 26"/>
          <p:cNvSpPr txBox="1"/>
          <p:nvPr>
            <p:custDataLst>
              <p:tags r:id="rId22"/>
            </p:custDataLst>
          </p:nvPr>
        </p:nvSpPr>
        <p:spPr>
          <a:xfrm>
            <a:off x="6680835" y="2460625"/>
            <a:ext cx="5701665" cy="598170"/>
          </a:xfrm>
          <a:prstGeom prst="rect">
            <a:avLst/>
          </a:prstGeom>
          <a:noFill/>
        </p:spPr>
        <p:txBody>
          <a:bodyPr wrap="square" rtlCol="0">
            <a:noAutofit/>
          </a:bodyPr>
          <a:p>
            <a:r>
              <a:rPr lang="en-US" altLang="zh-CN" sz="3200">
                <a:solidFill>
                  <a:schemeClr val="accent4">
                    <a:lumMod val="50000"/>
                  </a:schemeClr>
                </a:solidFill>
                <a:latin typeface="微软雅黑" panose="020B0503020204020204" charset="-122"/>
                <a:ea typeface="微软雅黑" panose="020B0503020204020204" charset="-122"/>
                <a:cs typeface="微软雅黑" panose="020B0503020204020204" charset="-122"/>
              </a:rPr>
              <a:t>02  </a:t>
            </a:r>
            <a:r>
              <a:rPr lang="en-US" altLang="zh-CN" sz="3200">
                <a:solidFill>
                  <a:schemeClr val="accent4">
                    <a:lumMod val="50000"/>
                  </a:schemeClr>
                </a:solidFill>
                <a:latin typeface="微软雅黑" panose="020B0503020204020204" charset="-122"/>
                <a:ea typeface="微软雅黑" panose="020B0503020204020204" charset="-122"/>
                <a:cs typeface="微软雅黑" panose="020B0503020204020204" charset="-122"/>
                <a:sym typeface="+mn-ea"/>
              </a:rPr>
              <a:t>Agile Process</a:t>
            </a:r>
            <a:endParaRPr lang="en-US" altLang="zh-CN" sz="3200">
              <a:solidFill>
                <a:schemeClr val="accent4">
                  <a:lumMod val="50000"/>
                </a:schemeClr>
              </a:solidFill>
              <a:latin typeface="微软雅黑" panose="020B0503020204020204" charset="-122"/>
              <a:ea typeface="微软雅黑" panose="020B0503020204020204" charset="-122"/>
              <a:cs typeface="微软雅黑" panose="020B0503020204020204" charset="-122"/>
            </a:endParaRPr>
          </a:p>
        </p:txBody>
      </p:sp>
      <p:sp>
        <p:nvSpPr>
          <p:cNvPr id="28" name="文本框 27"/>
          <p:cNvSpPr txBox="1"/>
          <p:nvPr>
            <p:custDataLst>
              <p:tags r:id="rId23"/>
            </p:custDataLst>
          </p:nvPr>
        </p:nvSpPr>
        <p:spPr>
          <a:xfrm>
            <a:off x="6681470" y="3850640"/>
            <a:ext cx="5994400" cy="598170"/>
          </a:xfrm>
          <a:prstGeom prst="rect">
            <a:avLst/>
          </a:prstGeom>
          <a:noFill/>
        </p:spPr>
        <p:txBody>
          <a:bodyPr wrap="square" rtlCol="0">
            <a:noAutofit/>
          </a:bodyPr>
          <a:p>
            <a:r>
              <a:rPr lang="en-US" sz="3200">
                <a:solidFill>
                  <a:schemeClr val="accent4">
                    <a:lumMod val="50000"/>
                  </a:schemeClr>
                </a:solidFill>
                <a:latin typeface="微软雅黑" panose="020B0503020204020204" charset="-122"/>
                <a:ea typeface="微软雅黑" panose="020B0503020204020204" charset="-122"/>
                <a:cs typeface="微软雅黑" panose="020B0503020204020204" charset="-122"/>
              </a:rPr>
              <a:t>03  P</a:t>
            </a:r>
            <a:r>
              <a:rPr lang="en-US" altLang="zh-CN" sz="3200">
                <a:solidFill>
                  <a:schemeClr val="accent4">
                    <a:lumMod val="50000"/>
                  </a:schemeClr>
                </a:solidFill>
                <a:latin typeface="微软雅黑" panose="020B0503020204020204" charset="-122"/>
                <a:ea typeface="微软雅黑" panose="020B0503020204020204" charset="-122"/>
                <a:cs typeface="微软雅黑" panose="020B0503020204020204" charset="-122"/>
                <a:sym typeface="+mn-ea"/>
              </a:rPr>
              <a:t>oint-of-Sale system</a:t>
            </a:r>
            <a:endParaRPr lang="en-US" altLang="zh-CN" sz="3200">
              <a:solidFill>
                <a:schemeClr val="accent4">
                  <a:lumMod val="50000"/>
                </a:schemeClr>
              </a:solidFill>
              <a:latin typeface="微软雅黑" panose="020B0503020204020204" charset="-122"/>
              <a:ea typeface="微软雅黑" panose="020B0503020204020204" charset="-122"/>
              <a:cs typeface="微软雅黑" panose="020B0503020204020204" charset="-122"/>
            </a:endParaRPr>
          </a:p>
          <a:p>
            <a:endParaRPr lang="zh-CN" altLang="en-US" sz="3200">
              <a:solidFill>
                <a:schemeClr val="accent4">
                  <a:lumMod val="50000"/>
                </a:schemeClr>
              </a:solidFill>
              <a:latin typeface="微软雅黑" panose="020B0503020204020204" charset="-122"/>
              <a:ea typeface="微软雅黑" panose="020B0503020204020204" charset="-122"/>
              <a:cs typeface="微软雅黑" panose="020B0503020204020204" charset="-122"/>
            </a:endParaRPr>
          </a:p>
        </p:txBody>
      </p:sp>
      <p:sp>
        <p:nvSpPr>
          <p:cNvPr id="29" name="文本框 28"/>
          <p:cNvSpPr txBox="1"/>
          <p:nvPr>
            <p:custDataLst>
              <p:tags r:id="rId24"/>
            </p:custDataLst>
          </p:nvPr>
        </p:nvSpPr>
        <p:spPr>
          <a:xfrm>
            <a:off x="6228715" y="5194935"/>
            <a:ext cx="5963920" cy="598170"/>
          </a:xfrm>
          <a:prstGeom prst="rect">
            <a:avLst/>
          </a:prstGeom>
          <a:noFill/>
        </p:spPr>
        <p:txBody>
          <a:bodyPr wrap="square" rtlCol="0">
            <a:noAutofit/>
          </a:bodyPr>
          <a:p>
            <a:r>
              <a:rPr lang="en-US" sz="3200">
                <a:solidFill>
                  <a:schemeClr val="accent4">
                    <a:lumMod val="50000"/>
                  </a:schemeClr>
                </a:solidFill>
                <a:latin typeface="微软雅黑" panose="020B0503020204020204" charset="-122"/>
                <a:ea typeface="微软雅黑" panose="020B0503020204020204" charset="-122"/>
                <a:cs typeface="微软雅黑" panose="020B0503020204020204" charset="-122"/>
              </a:rPr>
              <a:t>04  </a:t>
            </a:r>
            <a:r>
              <a:rPr lang="en-US" altLang="zh-CN" sz="3200">
                <a:solidFill>
                  <a:schemeClr val="accent4">
                    <a:lumMod val="50000"/>
                  </a:schemeClr>
                </a:solidFill>
                <a:latin typeface="微软雅黑" panose="020B0503020204020204" charset="-122"/>
                <a:ea typeface="微软雅黑" panose="020B0503020204020204" charset="-122"/>
                <a:cs typeface="微软雅黑" panose="020B0503020204020204" charset="-122"/>
              </a:rPr>
              <a:t>Achievement Showcase</a:t>
            </a:r>
            <a:endParaRPr lang="en-US" altLang="zh-CN" sz="3200">
              <a:solidFill>
                <a:schemeClr val="accent4">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71" name="图片 70" descr="6903fa1e18420ccff37cf7ecf8df367"/>
          <p:cNvPicPr>
            <a:picLocks noChangeAspect="1"/>
          </p:cNvPicPr>
          <p:nvPr/>
        </p:nvPicPr>
        <p:blipFill>
          <a:blip r:embed="rId25"/>
          <a:stretch>
            <a:fillRect/>
          </a:stretch>
        </p:blipFill>
        <p:spPr>
          <a:xfrm>
            <a:off x="128270" y="-415290"/>
            <a:ext cx="3421380" cy="1924685"/>
          </a:xfrm>
          <a:prstGeom prst="rect">
            <a:avLst/>
          </a:prstGeom>
        </p:spPr>
      </p:pic>
    </p:spTree>
    <p:custDataLst>
      <p:tags r:id="rId26"/>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3" name="图片 42" descr="6d428582985425f8dd63410c8d69d57"/>
          <p:cNvPicPr>
            <a:picLocks noChangeAspect="1"/>
          </p:cNvPicPr>
          <p:nvPr/>
        </p:nvPicPr>
        <p:blipFill>
          <a:blip r:embed="rId1"/>
          <a:stretch>
            <a:fillRect/>
          </a:stretch>
        </p:blipFill>
        <p:spPr>
          <a:xfrm>
            <a:off x="9433560" y="-392430"/>
            <a:ext cx="2860040" cy="1609090"/>
          </a:xfrm>
          <a:prstGeom prst="rect">
            <a:avLst/>
          </a:prstGeom>
        </p:spPr>
      </p:pic>
      <p:pic>
        <p:nvPicPr>
          <p:cNvPr id="3" name="图片 2"/>
          <p:cNvPicPr>
            <a:picLocks noChangeAspect="1"/>
          </p:cNvPicPr>
          <p:nvPr/>
        </p:nvPicPr>
        <p:blipFill>
          <a:blip r:embed="rId2"/>
          <a:srcRect l="2718" r="804"/>
          <a:stretch>
            <a:fillRect/>
          </a:stretch>
        </p:blipFill>
        <p:spPr>
          <a:xfrm>
            <a:off x="0" y="-15875"/>
            <a:ext cx="12192000" cy="6857365"/>
          </a:xfrm>
          <a:prstGeom prst="rect">
            <a:avLst/>
          </a:prstGeom>
        </p:spPr>
      </p:pic>
      <p:sp>
        <p:nvSpPr>
          <p:cNvPr id="5" name="任意多边形 4"/>
          <p:cNvSpPr/>
          <p:nvPr/>
        </p:nvSpPr>
        <p:spPr>
          <a:xfrm>
            <a:off x="-6985" y="-15875"/>
            <a:ext cx="12198985" cy="6873875"/>
          </a:xfrm>
          <a:custGeom>
            <a:avLst/>
            <a:gdLst/>
            <a:ahLst/>
            <a:cxnLst>
              <a:cxn ang="3">
                <a:pos x="hc" y="t"/>
              </a:cxn>
              <a:cxn ang="cd2">
                <a:pos x="l" y="vc"/>
              </a:cxn>
              <a:cxn ang="cd4">
                <a:pos x="hc" y="b"/>
              </a:cxn>
              <a:cxn ang="0">
                <a:pos x="r" y="vc"/>
              </a:cxn>
            </a:cxnLst>
            <a:rect l="l" t="t" r="r" b="b"/>
            <a:pathLst>
              <a:path w="19211" h="10825">
                <a:moveTo>
                  <a:pt x="8530" y="3665"/>
                </a:moveTo>
                <a:cubicBezTo>
                  <a:pt x="8576" y="3665"/>
                  <a:pt x="8617" y="3680"/>
                  <a:pt x="8652" y="3709"/>
                </a:cubicBezTo>
                <a:cubicBezTo>
                  <a:pt x="8688" y="3738"/>
                  <a:pt x="8717" y="3796"/>
                  <a:pt x="8741" y="3883"/>
                </a:cubicBezTo>
                <a:cubicBezTo>
                  <a:pt x="8764" y="3970"/>
                  <a:pt x="8776" y="4129"/>
                  <a:pt x="8776" y="4361"/>
                </a:cubicBezTo>
                <a:cubicBezTo>
                  <a:pt x="8776" y="4592"/>
                  <a:pt x="8763" y="4757"/>
                  <a:pt x="8737" y="4854"/>
                </a:cubicBezTo>
                <a:cubicBezTo>
                  <a:pt x="8717" y="4929"/>
                  <a:pt x="8689" y="4982"/>
                  <a:pt x="8653" y="5011"/>
                </a:cubicBezTo>
                <a:cubicBezTo>
                  <a:pt x="8617" y="5040"/>
                  <a:pt x="8576" y="5055"/>
                  <a:pt x="8530" y="5055"/>
                </a:cubicBezTo>
                <a:cubicBezTo>
                  <a:pt x="8485" y="5055"/>
                  <a:pt x="8444" y="5040"/>
                  <a:pt x="8408" y="5012"/>
                </a:cubicBezTo>
                <a:cubicBezTo>
                  <a:pt x="8373" y="4983"/>
                  <a:pt x="8344" y="4925"/>
                  <a:pt x="8320" y="4838"/>
                </a:cubicBezTo>
                <a:cubicBezTo>
                  <a:pt x="8297" y="4752"/>
                  <a:pt x="8285" y="4592"/>
                  <a:pt x="8285" y="4361"/>
                </a:cubicBezTo>
                <a:cubicBezTo>
                  <a:pt x="8285" y="4129"/>
                  <a:pt x="8298" y="3964"/>
                  <a:pt x="8324" y="3866"/>
                </a:cubicBezTo>
                <a:cubicBezTo>
                  <a:pt x="8344" y="3791"/>
                  <a:pt x="8372" y="3738"/>
                  <a:pt x="8408" y="3709"/>
                </a:cubicBezTo>
                <a:cubicBezTo>
                  <a:pt x="8444" y="3680"/>
                  <a:pt x="8485" y="3665"/>
                  <a:pt x="8530" y="3665"/>
                </a:cubicBezTo>
                <a:close/>
                <a:moveTo>
                  <a:pt x="10087" y="3351"/>
                </a:moveTo>
                <a:cubicBezTo>
                  <a:pt x="10044" y="3472"/>
                  <a:pt x="9964" y="3577"/>
                  <a:pt x="9848" y="3667"/>
                </a:cubicBezTo>
                <a:cubicBezTo>
                  <a:pt x="9733" y="3758"/>
                  <a:pt x="9625" y="3819"/>
                  <a:pt x="9526" y="3851"/>
                </a:cubicBezTo>
                <a:lnTo>
                  <a:pt x="9526" y="4195"/>
                </a:lnTo>
                <a:cubicBezTo>
                  <a:pt x="9714" y="4133"/>
                  <a:pt x="9877" y="4037"/>
                  <a:pt x="10016" y="3908"/>
                </a:cubicBezTo>
                <a:lnTo>
                  <a:pt x="10016" y="5335"/>
                </a:lnTo>
                <a:lnTo>
                  <a:pt x="10394" y="5335"/>
                </a:lnTo>
                <a:lnTo>
                  <a:pt x="10394" y="3351"/>
                </a:lnTo>
                <a:lnTo>
                  <a:pt x="10087" y="3351"/>
                </a:lnTo>
                <a:close/>
                <a:moveTo>
                  <a:pt x="8530" y="3351"/>
                </a:moveTo>
                <a:cubicBezTo>
                  <a:pt x="8339" y="3351"/>
                  <a:pt x="8190" y="3419"/>
                  <a:pt x="8083" y="3553"/>
                </a:cubicBezTo>
                <a:cubicBezTo>
                  <a:pt x="7954" y="3717"/>
                  <a:pt x="7889" y="3985"/>
                  <a:pt x="7889" y="4357"/>
                </a:cubicBezTo>
                <a:cubicBezTo>
                  <a:pt x="7889" y="4736"/>
                  <a:pt x="7948" y="4999"/>
                  <a:pt x="8065" y="5147"/>
                </a:cubicBezTo>
                <a:cubicBezTo>
                  <a:pt x="8183" y="5295"/>
                  <a:pt x="8338" y="5369"/>
                  <a:pt x="8530" y="5369"/>
                </a:cubicBezTo>
                <a:cubicBezTo>
                  <a:pt x="8722" y="5369"/>
                  <a:pt x="8871" y="5301"/>
                  <a:pt x="8978" y="5167"/>
                </a:cubicBezTo>
                <a:cubicBezTo>
                  <a:pt x="9107" y="5003"/>
                  <a:pt x="9172" y="4734"/>
                  <a:pt x="9172" y="4361"/>
                </a:cubicBezTo>
                <a:cubicBezTo>
                  <a:pt x="9172" y="3986"/>
                  <a:pt x="9108" y="3718"/>
                  <a:pt x="8979" y="3556"/>
                </a:cubicBezTo>
                <a:cubicBezTo>
                  <a:pt x="8871" y="3420"/>
                  <a:pt x="8722" y="3351"/>
                  <a:pt x="8530" y="3351"/>
                </a:cubicBezTo>
                <a:close/>
                <a:moveTo>
                  <a:pt x="0" y="0"/>
                </a:moveTo>
                <a:lnTo>
                  <a:pt x="19211" y="0"/>
                </a:lnTo>
                <a:lnTo>
                  <a:pt x="19211" y="10825"/>
                </a:lnTo>
                <a:lnTo>
                  <a:pt x="0" y="10825"/>
                </a:lnTo>
                <a:lnTo>
                  <a:pt x="0" y="0"/>
                </a:lnTo>
                <a:close/>
              </a:path>
            </a:pathLst>
          </a:custGeom>
          <a:solidFill>
            <a:schemeClr val="bg1">
              <a:alpha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effectLst>
                <a:outerShdw blurRad="50800" dist="38100" algn="l" rotWithShape="0">
                  <a:prstClr val="black">
                    <a:alpha val="40000"/>
                  </a:prstClr>
                </a:outerShdw>
              </a:effectLst>
            </a:endParaRPr>
          </a:p>
        </p:txBody>
      </p:sp>
      <p:sp>
        <p:nvSpPr>
          <p:cNvPr id="12" name="矩形 11"/>
          <p:cNvSpPr/>
          <p:nvPr/>
        </p:nvSpPr>
        <p:spPr>
          <a:xfrm>
            <a:off x="0" y="3843020"/>
            <a:ext cx="12191365" cy="1770380"/>
          </a:xfrm>
          <a:prstGeom prst="rect">
            <a:avLst/>
          </a:prstGeom>
          <a:solidFill>
            <a:srgbClr val="13742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4340225" y="4264025"/>
            <a:ext cx="3697605" cy="1568450"/>
          </a:xfrm>
          <a:prstGeom prst="rect">
            <a:avLst/>
          </a:prstGeom>
          <a:noFill/>
        </p:spPr>
        <p:txBody>
          <a:bodyPr wrap="square" rtlCol="0">
            <a:spAutoFit/>
          </a:bodyPr>
          <a:p>
            <a:r>
              <a:rPr lang="zh-CN" altLang="en-US" sz="4800">
                <a:solidFill>
                  <a:schemeClr val="bg1"/>
                </a:solidFill>
                <a:sym typeface="+mn-ea"/>
              </a:rPr>
              <a:t>Introduction</a:t>
            </a:r>
            <a:endParaRPr lang="en-US" altLang="zh-CN" sz="4800">
              <a:solidFill>
                <a:schemeClr val="accent4">
                  <a:lumMod val="50000"/>
                </a:schemeClr>
              </a:solidFill>
              <a:latin typeface="微软雅黑" panose="020B0503020204020204" charset="-122"/>
              <a:ea typeface="微软雅黑" panose="020B0503020204020204" charset="-122"/>
              <a:cs typeface="微软雅黑" panose="020B0503020204020204" charset="-122"/>
            </a:endParaRPr>
          </a:p>
          <a:p>
            <a:endParaRPr lang="zh-CN" altLang="en-US" sz="4800">
              <a:solidFill>
                <a:schemeClr val="bg1"/>
              </a:solidFill>
            </a:endParaRPr>
          </a:p>
        </p:txBody>
      </p:sp>
      <p:pic>
        <p:nvPicPr>
          <p:cNvPr id="14" name="图片 13" descr="向右箭头"/>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84280" y="6080760"/>
            <a:ext cx="323850" cy="323850"/>
          </a:xfrm>
          <a:prstGeom prst="rect">
            <a:avLst/>
          </a:prstGeom>
        </p:spPr>
      </p:pic>
      <p:pic>
        <p:nvPicPr>
          <p:cNvPr id="15" name="图片 14" descr="向右箭头"/>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76915" y="6073140"/>
            <a:ext cx="331470" cy="331470"/>
          </a:xfrm>
          <a:prstGeom prst="rect">
            <a:avLst/>
          </a:prstGeom>
        </p:spPr>
      </p:pic>
      <p:pic>
        <p:nvPicPr>
          <p:cNvPr id="16" name="图片 15" descr="向右箭头"/>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69550" y="6073140"/>
            <a:ext cx="331470" cy="331470"/>
          </a:xfrm>
          <a:prstGeom prst="rect">
            <a:avLst/>
          </a:prstGeom>
        </p:spPr>
      </p:pic>
    </p:spTree>
    <p:custDataLst>
      <p:tags r:id="rId9"/>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4" name="组合 53"/>
          <p:cNvGrpSpPr/>
          <p:nvPr/>
        </p:nvGrpSpPr>
        <p:grpSpPr>
          <a:xfrm>
            <a:off x="0" y="0"/>
            <a:ext cx="12198350" cy="6858635"/>
            <a:chOff x="0" y="0"/>
            <a:chExt cx="19210" cy="10801"/>
          </a:xfrm>
        </p:grpSpPr>
        <p:pic>
          <p:nvPicPr>
            <p:cNvPr id="52" name="图片 51"/>
            <p:cNvPicPr>
              <a:picLocks noChangeAspect="1"/>
            </p:cNvPicPr>
            <p:nvPr/>
          </p:nvPicPr>
          <p:blipFill>
            <a:blip r:embed="rId1"/>
            <a:srcRect l="4371"/>
            <a:stretch>
              <a:fillRect/>
            </a:stretch>
          </p:blipFill>
          <p:spPr>
            <a:xfrm>
              <a:off x="0" y="0"/>
              <a:ext cx="19210" cy="10800"/>
            </a:xfrm>
            <a:prstGeom prst="rect">
              <a:avLst/>
            </a:prstGeom>
          </p:spPr>
        </p:pic>
        <p:sp>
          <p:nvSpPr>
            <p:cNvPr id="53" name="矩形 52"/>
            <p:cNvSpPr/>
            <p:nvPr/>
          </p:nvSpPr>
          <p:spPr>
            <a:xfrm>
              <a:off x="10" y="0"/>
              <a:ext cx="19200" cy="10801"/>
            </a:xfrm>
            <a:prstGeom prst="rect">
              <a:avLst/>
            </a:prstGeom>
            <a:solidFill>
              <a:schemeClr val="bg1">
                <a:alpha val="7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3" name="任意多边形 12"/>
          <p:cNvSpPr/>
          <p:nvPr/>
        </p:nvSpPr>
        <p:spPr>
          <a:xfrm>
            <a:off x="683895" y="6067425"/>
            <a:ext cx="10740390" cy="633730"/>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16867" h="1124">
                <a:moveTo>
                  <a:pt x="1266" y="0"/>
                </a:moveTo>
                <a:lnTo>
                  <a:pt x="15601" y="0"/>
                </a:lnTo>
                <a:cubicBezTo>
                  <a:pt x="16250" y="0"/>
                  <a:pt x="16786" y="485"/>
                  <a:pt x="16866" y="1112"/>
                </a:cubicBezTo>
                <a:lnTo>
                  <a:pt x="16867" y="1124"/>
                </a:lnTo>
                <a:lnTo>
                  <a:pt x="0" y="1124"/>
                </a:lnTo>
                <a:lnTo>
                  <a:pt x="1" y="1112"/>
                </a:lnTo>
                <a:cubicBezTo>
                  <a:pt x="81" y="485"/>
                  <a:pt x="617" y="0"/>
                  <a:pt x="1266" y="0"/>
                </a:cubicBezTo>
                <a:close/>
              </a:path>
            </a:pathLst>
          </a:custGeom>
          <a:gradFill>
            <a:gsLst>
              <a:gs pos="0">
                <a:srgbClr val="A2C7B6"/>
              </a:gs>
              <a:gs pos="87000">
                <a:schemeClr val="bg1">
                  <a:alpha val="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p>
        </p:txBody>
      </p:sp>
      <p:sp>
        <p:nvSpPr>
          <p:cNvPr id="4" name="矩形 3"/>
          <p:cNvSpPr/>
          <p:nvPr/>
        </p:nvSpPr>
        <p:spPr>
          <a:xfrm flipH="1">
            <a:off x="0" y="756920"/>
            <a:ext cx="12198350" cy="76200"/>
          </a:xfrm>
          <a:prstGeom prst="rect">
            <a:avLst/>
          </a:prstGeom>
          <a:gradFill>
            <a:gsLst>
              <a:gs pos="0">
                <a:srgbClr val="13742F"/>
              </a:gs>
              <a:gs pos="100000">
                <a:srgbClr val="75C740"/>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8" name="组合 7"/>
          <p:cNvGrpSpPr/>
          <p:nvPr/>
        </p:nvGrpSpPr>
        <p:grpSpPr>
          <a:xfrm>
            <a:off x="406400" y="287655"/>
            <a:ext cx="370205" cy="369570"/>
            <a:chOff x="8880" y="4680"/>
            <a:chExt cx="1440" cy="1440"/>
          </a:xfrm>
        </p:grpSpPr>
        <p:pic>
          <p:nvPicPr>
            <p:cNvPr id="6" name="图片 5" descr="正圆"/>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80" y="4680"/>
              <a:ext cx="1440" cy="1440"/>
            </a:xfrm>
            <a:prstGeom prst="rect">
              <a:avLst/>
            </a:prstGeom>
          </p:spPr>
        </p:pic>
        <p:pic>
          <p:nvPicPr>
            <p:cNvPr id="7" name="图片 6" descr="正圆"/>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40" y="5039"/>
              <a:ext cx="721" cy="721"/>
            </a:xfrm>
            <a:prstGeom prst="rect">
              <a:avLst/>
            </a:prstGeom>
          </p:spPr>
        </p:pic>
      </p:grpSp>
      <p:sp>
        <p:nvSpPr>
          <p:cNvPr id="9" name="文本框 8"/>
          <p:cNvSpPr txBox="1"/>
          <p:nvPr/>
        </p:nvSpPr>
        <p:spPr>
          <a:xfrm>
            <a:off x="883920" y="224155"/>
            <a:ext cx="4064000" cy="633095"/>
          </a:xfrm>
          <a:prstGeom prst="rect">
            <a:avLst/>
          </a:prstGeom>
          <a:noFill/>
        </p:spPr>
        <p:txBody>
          <a:bodyPr wrap="square" rtlCol="0">
            <a:noAutofit/>
          </a:bodyPr>
          <a:p>
            <a:r>
              <a:rPr lang="en-US" altLang="zh-CN" sz="2800" b="1">
                <a:solidFill>
                  <a:srgbClr val="1D4B1C"/>
                </a:solidFill>
                <a:latin typeface="+mj-ea"/>
                <a:ea typeface="+mj-ea"/>
                <a:sym typeface="+mn-ea"/>
              </a:rPr>
              <a:t>Introduction</a:t>
            </a:r>
            <a:endParaRPr lang="en-US" altLang="zh-CN" sz="2800" b="1">
              <a:solidFill>
                <a:srgbClr val="1D4B1C"/>
              </a:solidFill>
              <a:latin typeface="+mj-ea"/>
              <a:ea typeface="+mj-ea"/>
            </a:endParaRPr>
          </a:p>
        </p:txBody>
      </p:sp>
      <p:pic>
        <p:nvPicPr>
          <p:cNvPr id="10" name="图片 9" descr="6d428582985425f8dd63410c8d69d57"/>
          <p:cNvPicPr>
            <a:picLocks noChangeAspect="1"/>
          </p:cNvPicPr>
          <p:nvPr/>
        </p:nvPicPr>
        <p:blipFill>
          <a:blip r:embed="rId6"/>
          <a:stretch>
            <a:fillRect/>
          </a:stretch>
        </p:blipFill>
        <p:spPr>
          <a:xfrm>
            <a:off x="9433560" y="-392430"/>
            <a:ext cx="2860040" cy="1609090"/>
          </a:xfrm>
          <a:prstGeom prst="rect">
            <a:avLst/>
          </a:prstGeom>
        </p:spPr>
      </p:pic>
      <p:pic>
        <p:nvPicPr>
          <p:cNvPr id="71" name="图片 70" descr="6903fa1e18420ccff37cf7ecf8df367"/>
          <p:cNvPicPr>
            <a:picLocks noChangeAspect="1"/>
          </p:cNvPicPr>
          <p:nvPr/>
        </p:nvPicPr>
        <p:blipFill>
          <a:blip r:embed="rId7"/>
          <a:stretch>
            <a:fillRect/>
          </a:stretch>
        </p:blipFill>
        <p:spPr>
          <a:xfrm>
            <a:off x="5968365" y="-1811655"/>
            <a:ext cx="3227070" cy="1815465"/>
          </a:xfrm>
          <a:prstGeom prst="rect">
            <a:avLst/>
          </a:prstGeom>
        </p:spPr>
      </p:pic>
      <p:pic>
        <p:nvPicPr>
          <p:cNvPr id="11" name="图片 10"/>
          <p:cNvPicPr>
            <a:picLocks noChangeAspect="1"/>
          </p:cNvPicPr>
          <p:nvPr/>
        </p:nvPicPr>
        <p:blipFill>
          <a:blip r:embed="rId8"/>
          <a:srcRect/>
          <a:stretch>
            <a:fillRect/>
          </a:stretch>
        </p:blipFill>
        <p:spPr>
          <a:xfrm>
            <a:off x="4147185" y="1216660"/>
            <a:ext cx="7276465" cy="4850765"/>
          </a:xfrm>
          <a:custGeom>
            <a:avLst/>
            <a:gdLst/>
            <a:ahLst/>
            <a:cxnLst>
              <a:cxn ang="3">
                <a:pos x="hc" y="t"/>
              </a:cxn>
              <a:cxn ang="cd2">
                <a:pos x="l" y="vc"/>
              </a:cxn>
              <a:cxn ang="cd4">
                <a:pos x="hc" y="b"/>
              </a:cxn>
              <a:cxn ang="0">
                <a:pos x="r" y="vc"/>
              </a:cxn>
            </a:cxnLst>
            <a:rect l="l" t="t" r="r" b="b"/>
            <a:pathLst>
              <a:path w="11459" h="7639">
                <a:moveTo>
                  <a:pt x="0" y="0"/>
                </a:moveTo>
                <a:lnTo>
                  <a:pt x="10184" y="0"/>
                </a:lnTo>
                <a:cubicBezTo>
                  <a:pt x="10888" y="0"/>
                  <a:pt x="11459" y="571"/>
                  <a:pt x="11459" y="1275"/>
                </a:cubicBezTo>
                <a:lnTo>
                  <a:pt x="11459" y="6373"/>
                </a:lnTo>
                <a:cubicBezTo>
                  <a:pt x="11459" y="7022"/>
                  <a:pt x="10974" y="7558"/>
                  <a:pt x="10347" y="7638"/>
                </a:cubicBezTo>
                <a:lnTo>
                  <a:pt x="10336" y="7639"/>
                </a:lnTo>
                <a:lnTo>
                  <a:pt x="0" y="7639"/>
                </a:lnTo>
                <a:lnTo>
                  <a:pt x="0" y="0"/>
                </a:lnTo>
                <a:close/>
              </a:path>
            </a:pathLst>
          </a:custGeom>
        </p:spPr>
      </p:pic>
      <p:sp>
        <p:nvSpPr>
          <p:cNvPr id="5" name="圆角矩形 4"/>
          <p:cNvSpPr/>
          <p:nvPr/>
        </p:nvSpPr>
        <p:spPr>
          <a:xfrm>
            <a:off x="701675" y="1216660"/>
            <a:ext cx="10721975" cy="4856480"/>
          </a:xfrm>
          <a:prstGeom prst="roundRect">
            <a:avLst/>
          </a:prstGeom>
          <a:gradFill>
            <a:gsLst>
              <a:gs pos="39000">
                <a:schemeClr val="bg1"/>
              </a:gs>
              <a:gs pos="87000">
                <a:schemeClr val="bg1">
                  <a:alpha val="0"/>
                </a:schemeClr>
              </a:gs>
            </a:gsLst>
            <a:lin ang="0"/>
          </a:gradFill>
          <a:ln w="28575" cmpd="sng">
            <a:gradFill>
              <a:gsLst>
                <a:gs pos="0">
                  <a:schemeClr val="accent1">
                    <a:lumMod val="5000"/>
                    <a:lumOff val="95000"/>
                  </a:schemeClr>
                </a:gs>
                <a:gs pos="100000">
                  <a:srgbClr val="3B8103"/>
                </a:gs>
              </a:gsLst>
              <a:lin ang="10800000" scaled="1"/>
            </a:gra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文本框 17"/>
          <p:cNvSpPr txBox="1"/>
          <p:nvPr>
            <p:custDataLst>
              <p:tags r:id="rId9"/>
            </p:custDataLst>
          </p:nvPr>
        </p:nvSpPr>
        <p:spPr>
          <a:xfrm>
            <a:off x="1002665" y="1471930"/>
            <a:ext cx="6612255" cy="4594860"/>
          </a:xfrm>
          <a:prstGeom prst="rect">
            <a:avLst/>
          </a:prstGeom>
          <a:noFill/>
        </p:spPr>
        <p:txBody>
          <a:bodyPr wrap="square" rtlCol="0">
            <a:noAutofit/>
          </a:bodyPr>
          <a:p>
            <a:pPr algn="just"/>
            <a:r>
              <a:rPr lang="en-US" altLang="zh-CN">
                <a:latin typeface="微软雅黑" panose="020B0503020204020204" charset="-122"/>
                <a:ea typeface="微软雅黑" panose="020B0503020204020204" charset="-122"/>
                <a:cs typeface="微软雅黑" panose="020B0503020204020204" charset="-122"/>
              </a:rPr>
              <a:t>This project employs an agile development approach based on the Scrum framework to build a simplified supermarket checkout system tailored for small retail scenarios. </a:t>
            </a:r>
            <a:endParaRPr lang="en-US" altLang="zh-CN">
              <a:latin typeface="微软雅黑" panose="020B0503020204020204" charset="-122"/>
              <a:ea typeface="微软雅黑" panose="020B0503020204020204" charset="-122"/>
              <a:cs typeface="微软雅黑" panose="020B0503020204020204" charset="-122"/>
            </a:endParaRPr>
          </a:p>
          <a:p>
            <a:pPr algn="just"/>
            <a:r>
              <a:rPr lang="en-US" altLang="zh-CN">
                <a:latin typeface="微软雅黑" panose="020B0503020204020204" charset="-122"/>
                <a:ea typeface="微软雅黑" panose="020B0503020204020204" charset="-122"/>
                <a:cs typeface="微软雅黑" panose="020B0503020204020204" charset="-122"/>
              </a:rPr>
              <a:t>The system comprises three core functions: </a:t>
            </a:r>
            <a:endParaRPr lang="en-US" altLang="zh-CN">
              <a:latin typeface="微软雅黑" panose="020B0503020204020204" charset="-122"/>
              <a:ea typeface="微软雅黑" panose="020B0503020204020204" charset="-122"/>
              <a:cs typeface="微软雅黑" panose="020B0503020204020204" charset="-122"/>
            </a:endParaRPr>
          </a:p>
          <a:p>
            <a:pPr marL="742950" lvl="1" indent="-285750" algn="just">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rPr>
              <a:t>During checkout, cashiers input product codes, and the system instantly </a:t>
            </a:r>
            <a:r>
              <a:rPr lang="en-US" altLang="zh-CN" b="1">
                <a:latin typeface="微软雅黑" panose="020B0503020204020204" charset="-122"/>
                <a:ea typeface="微软雅黑" panose="020B0503020204020204" charset="-122"/>
                <a:cs typeface="微软雅黑" panose="020B0503020204020204" charset="-122"/>
              </a:rPr>
              <a:t>Displays Items and </a:t>
            </a:r>
            <a:r>
              <a:rPr lang="en-US" altLang="zh-CN" b="1">
                <a:latin typeface="微软雅黑" panose="020B0503020204020204" charset="-122"/>
                <a:ea typeface="微软雅黑" panose="020B0503020204020204" charset="-122"/>
                <a:cs typeface="微软雅黑" panose="020B0503020204020204" charset="-122"/>
              </a:rPr>
              <a:t>Totals</a:t>
            </a:r>
            <a:r>
              <a:rPr lang="en-US" altLang="zh-CN">
                <a:latin typeface="微软雅黑" panose="020B0503020204020204" charset="-122"/>
                <a:ea typeface="微软雅黑" panose="020B0503020204020204" charset="-122"/>
                <a:cs typeface="微软雅黑" panose="020B0503020204020204" charset="-122"/>
              </a:rPr>
              <a:t>. </a:t>
            </a:r>
            <a:endParaRPr lang="en-US" altLang="zh-CN">
              <a:latin typeface="微软雅黑" panose="020B0503020204020204" charset="-122"/>
              <a:ea typeface="微软雅黑" panose="020B0503020204020204" charset="-122"/>
              <a:cs typeface="微软雅黑" panose="020B0503020204020204" charset="-122"/>
            </a:endParaRPr>
          </a:p>
          <a:p>
            <a:pPr marL="742950" lvl="1" indent="-285750" algn="just">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rPr>
              <a:t>For cash payments, it automatically verifies funds, calculates change, and </a:t>
            </a:r>
            <a:r>
              <a:rPr lang="en-US" altLang="zh-CN" b="1">
                <a:latin typeface="微软雅黑" panose="020B0503020204020204" charset="-122"/>
                <a:ea typeface="微软雅黑" panose="020B0503020204020204" charset="-122"/>
                <a:cs typeface="微软雅黑" panose="020B0503020204020204" charset="-122"/>
              </a:rPr>
              <a:t>Deducts </a:t>
            </a:r>
            <a:r>
              <a:rPr lang="en-US" altLang="zh-CN" b="1">
                <a:latin typeface="微软雅黑" panose="020B0503020204020204" charset="-122"/>
                <a:ea typeface="微软雅黑" panose="020B0503020204020204" charset="-122"/>
                <a:cs typeface="微软雅黑" panose="020B0503020204020204" charset="-122"/>
              </a:rPr>
              <a:t>Inventory</a:t>
            </a:r>
            <a:r>
              <a:rPr lang="en-US" altLang="zh-CN">
                <a:latin typeface="微软雅黑" panose="020B0503020204020204" charset="-122"/>
                <a:ea typeface="微软雅黑" panose="020B0503020204020204" charset="-122"/>
                <a:cs typeface="微软雅黑" panose="020B0503020204020204" charset="-122"/>
              </a:rPr>
              <a:t>. </a:t>
            </a:r>
            <a:endParaRPr lang="en-US" altLang="zh-CN">
              <a:latin typeface="微软雅黑" panose="020B0503020204020204" charset="-122"/>
              <a:ea typeface="微软雅黑" panose="020B0503020204020204" charset="-122"/>
              <a:cs typeface="微软雅黑" panose="020B0503020204020204" charset="-122"/>
            </a:endParaRPr>
          </a:p>
          <a:p>
            <a:pPr marL="742950" lvl="1" indent="-285750" algn="just">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rPr>
              <a:t>For returns, entering items and quantities triggers refunds and </a:t>
            </a:r>
            <a:r>
              <a:rPr lang="en-US" altLang="zh-CN" b="1">
                <a:latin typeface="微软雅黑" panose="020B0503020204020204" charset="-122"/>
                <a:ea typeface="微软雅黑" panose="020B0503020204020204" charset="-122"/>
                <a:cs typeface="微软雅黑" panose="020B0503020204020204" charset="-122"/>
              </a:rPr>
              <a:t>Restores </a:t>
            </a:r>
            <a:r>
              <a:rPr lang="en-US" altLang="zh-CN" b="1">
                <a:latin typeface="微软雅黑" panose="020B0503020204020204" charset="-122"/>
                <a:ea typeface="微软雅黑" panose="020B0503020204020204" charset="-122"/>
                <a:cs typeface="微软雅黑" panose="020B0503020204020204" charset="-122"/>
              </a:rPr>
              <a:t>Inventory</a:t>
            </a:r>
            <a:r>
              <a:rPr lang="en-US" altLang="zh-CN">
                <a:latin typeface="微软雅黑" panose="020B0503020204020204" charset="-122"/>
                <a:ea typeface="微软雅黑" panose="020B0503020204020204" charset="-122"/>
                <a:cs typeface="微软雅黑" panose="020B0503020204020204" charset="-122"/>
              </a:rPr>
              <a:t>. </a:t>
            </a:r>
            <a:endParaRPr lang="en-US" altLang="zh-CN">
              <a:latin typeface="微软雅黑" panose="020B0503020204020204" charset="-122"/>
              <a:ea typeface="微软雅黑" panose="020B0503020204020204" charset="-122"/>
              <a:cs typeface="微软雅黑" panose="020B0503020204020204" charset="-122"/>
            </a:endParaRPr>
          </a:p>
          <a:p>
            <a:pPr marL="742950" lvl="1" indent="-285750" algn="just">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rPr>
              <a:t>Users can also </a:t>
            </a:r>
            <a:r>
              <a:rPr lang="en-US" altLang="zh-CN" b="1">
                <a:latin typeface="微软雅黑" panose="020B0503020204020204" charset="-122"/>
                <a:ea typeface="微软雅黑" panose="020B0503020204020204" charset="-122"/>
                <a:cs typeface="微软雅黑" panose="020B0503020204020204" charset="-122"/>
              </a:rPr>
              <a:t>Query Current Stock </a:t>
            </a:r>
            <a:r>
              <a:rPr lang="en-US" altLang="zh-CN" b="1">
                <a:latin typeface="微软雅黑" panose="020B0503020204020204" charset="-122"/>
                <a:ea typeface="微软雅黑" panose="020B0503020204020204" charset="-122"/>
                <a:cs typeface="微软雅黑" panose="020B0503020204020204" charset="-122"/>
              </a:rPr>
              <a:t>Levels</a:t>
            </a:r>
            <a:r>
              <a:rPr lang="en-US" altLang="zh-CN">
                <a:latin typeface="微软雅黑" panose="020B0503020204020204" charset="-122"/>
                <a:ea typeface="微软雅黑" panose="020B0503020204020204" charset="-122"/>
                <a:cs typeface="微软雅黑" panose="020B0503020204020204" charset="-122"/>
              </a:rPr>
              <a:t> for all products at any time. </a:t>
            </a:r>
            <a:endParaRPr lang="en-US" altLang="zh-CN">
              <a:latin typeface="微软雅黑" panose="020B0503020204020204" charset="-122"/>
              <a:ea typeface="微软雅黑" panose="020B0503020204020204" charset="-122"/>
              <a:cs typeface="微软雅黑" panose="020B0503020204020204" charset="-122"/>
            </a:endParaRPr>
          </a:p>
          <a:p>
            <a:pPr marL="742950" lvl="1" indent="-285750" algn="just">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rPr>
              <a:t>All inventory data updates instantly after transactions or returns are completed, ensuring accurate and consistent information.</a:t>
            </a:r>
            <a:endParaRPr lang="en-US" altLang="zh-CN">
              <a:latin typeface="微软雅黑" panose="020B0503020204020204" charset="-122"/>
              <a:ea typeface="微软雅黑" panose="020B0503020204020204" charset="-122"/>
              <a:cs typeface="微软雅黑" panose="020B0503020204020204" charset="-122"/>
            </a:endParaRPr>
          </a:p>
        </p:txBody>
      </p:sp>
    </p:spTree>
    <p:custDataLst>
      <p:tags r:id="rId10"/>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3" name="图片 42" descr="6d428582985425f8dd63410c8d69d57"/>
          <p:cNvPicPr>
            <a:picLocks noChangeAspect="1"/>
          </p:cNvPicPr>
          <p:nvPr/>
        </p:nvPicPr>
        <p:blipFill>
          <a:blip r:embed="rId1"/>
          <a:stretch>
            <a:fillRect/>
          </a:stretch>
        </p:blipFill>
        <p:spPr>
          <a:xfrm>
            <a:off x="9433560" y="-392430"/>
            <a:ext cx="2860040" cy="1609090"/>
          </a:xfrm>
          <a:prstGeom prst="rect">
            <a:avLst/>
          </a:prstGeom>
        </p:spPr>
      </p:pic>
      <p:pic>
        <p:nvPicPr>
          <p:cNvPr id="3" name="图片 2"/>
          <p:cNvPicPr>
            <a:picLocks noChangeAspect="1"/>
          </p:cNvPicPr>
          <p:nvPr/>
        </p:nvPicPr>
        <p:blipFill>
          <a:blip r:embed="rId2"/>
          <a:srcRect l="2718" r="804"/>
          <a:stretch>
            <a:fillRect/>
          </a:stretch>
        </p:blipFill>
        <p:spPr>
          <a:xfrm>
            <a:off x="-6985" y="-15875"/>
            <a:ext cx="12192000" cy="6857365"/>
          </a:xfrm>
          <a:prstGeom prst="rect">
            <a:avLst/>
          </a:prstGeom>
        </p:spPr>
      </p:pic>
      <p:sp>
        <p:nvSpPr>
          <p:cNvPr id="5" name="任意多边形 4"/>
          <p:cNvSpPr/>
          <p:nvPr/>
        </p:nvSpPr>
        <p:spPr>
          <a:xfrm>
            <a:off x="-6985" y="-15875"/>
            <a:ext cx="12198985" cy="6873875"/>
          </a:xfrm>
          <a:custGeom>
            <a:avLst/>
            <a:gdLst/>
            <a:ahLst/>
            <a:cxnLst>
              <a:cxn ang="3">
                <a:pos x="hc" y="t"/>
              </a:cxn>
              <a:cxn ang="cd2">
                <a:pos x="l" y="vc"/>
              </a:cxn>
              <a:cxn ang="cd4">
                <a:pos x="hc" y="b"/>
              </a:cxn>
              <a:cxn ang="0">
                <a:pos x="r" y="vc"/>
              </a:cxn>
            </a:cxnLst>
            <a:rect l="l" t="t" r="r" b="b"/>
            <a:pathLst>
              <a:path w="19211" h="10825">
                <a:moveTo>
                  <a:pt x="8530" y="3665"/>
                </a:moveTo>
                <a:cubicBezTo>
                  <a:pt x="8576" y="3665"/>
                  <a:pt x="8617" y="3680"/>
                  <a:pt x="8652" y="3709"/>
                </a:cubicBezTo>
                <a:cubicBezTo>
                  <a:pt x="8688" y="3738"/>
                  <a:pt x="8717" y="3796"/>
                  <a:pt x="8741" y="3883"/>
                </a:cubicBezTo>
                <a:cubicBezTo>
                  <a:pt x="8764" y="3970"/>
                  <a:pt x="8776" y="4129"/>
                  <a:pt x="8776" y="4361"/>
                </a:cubicBezTo>
                <a:cubicBezTo>
                  <a:pt x="8776" y="4592"/>
                  <a:pt x="8763" y="4757"/>
                  <a:pt x="8737" y="4854"/>
                </a:cubicBezTo>
                <a:cubicBezTo>
                  <a:pt x="8717" y="4929"/>
                  <a:pt x="8689" y="4982"/>
                  <a:pt x="8653" y="5011"/>
                </a:cubicBezTo>
                <a:cubicBezTo>
                  <a:pt x="8617" y="5040"/>
                  <a:pt x="8576" y="5055"/>
                  <a:pt x="8530" y="5055"/>
                </a:cubicBezTo>
                <a:cubicBezTo>
                  <a:pt x="8485" y="5055"/>
                  <a:pt x="8444" y="5040"/>
                  <a:pt x="8408" y="5012"/>
                </a:cubicBezTo>
                <a:cubicBezTo>
                  <a:pt x="8373" y="4983"/>
                  <a:pt x="8344" y="4925"/>
                  <a:pt x="8320" y="4838"/>
                </a:cubicBezTo>
                <a:cubicBezTo>
                  <a:pt x="8297" y="4752"/>
                  <a:pt x="8285" y="4592"/>
                  <a:pt x="8285" y="4361"/>
                </a:cubicBezTo>
                <a:cubicBezTo>
                  <a:pt x="8285" y="4129"/>
                  <a:pt x="8298" y="3964"/>
                  <a:pt x="8324" y="3866"/>
                </a:cubicBezTo>
                <a:cubicBezTo>
                  <a:pt x="8344" y="3791"/>
                  <a:pt x="8372" y="3738"/>
                  <a:pt x="8408" y="3709"/>
                </a:cubicBezTo>
                <a:cubicBezTo>
                  <a:pt x="8444" y="3680"/>
                  <a:pt x="8485" y="3665"/>
                  <a:pt x="8530" y="3665"/>
                </a:cubicBezTo>
                <a:close/>
                <a:moveTo>
                  <a:pt x="10078" y="3351"/>
                </a:moveTo>
                <a:cubicBezTo>
                  <a:pt x="9900" y="3351"/>
                  <a:pt x="9751" y="3397"/>
                  <a:pt x="9633" y="3487"/>
                </a:cubicBezTo>
                <a:cubicBezTo>
                  <a:pt x="9514" y="3578"/>
                  <a:pt x="9444" y="3728"/>
                  <a:pt x="9421" y="3936"/>
                </a:cubicBezTo>
                <a:lnTo>
                  <a:pt x="9799" y="3974"/>
                </a:lnTo>
                <a:cubicBezTo>
                  <a:pt x="9806" y="3863"/>
                  <a:pt x="9833" y="3784"/>
                  <a:pt x="9879" y="3737"/>
                </a:cubicBezTo>
                <a:cubicBezTo>
                  <a:pt x="9926" y="3689"/>
                  <a:pt x="9989" y="3665"/>
                  <a:pt x="10068" y="3665"/>
                </a:cubicBezTo>
                <a:cubicBezTo>
                  <a:pt x="10148" y="3665"/>
                  <a:pt x="10211" y="3688"/>
                  <a:pt x="10256" y="3733"/>
                </a:cubicBezTo>
                <a:cubicBezTo>
                  <a:pt x="10301" y="3779"/>
                  <a:pt x="10324" y="3844"/>
                  <a:pt x="10324" y="3928"/>
                </a:cubicBezTo>
                <a:cubicBezTo>
                  <a:pt x="10324" y="4004"/>
                  <a:pt x="10298" y="4082"/>
                  <a:pt x="10246" y="4160"/>
                </a:cubicBezTo>
                <a:cubicBezTo>
                  <a:pt x="10207" y="4216"/>
                  <a:pt x="10103" y="4324"/>
                  <a:pt x="9932" y="4483"/>
                </a:cubicBezTo>
                <a:cubicBezTo>
                  <a:pt x="9720" y="4680"/>
                  <a:pt x="9578" y="4838"/>
                  <a:pt x="9506" y="4957"/>
                </a:cubicBezTo>
                <a:cubicBezTo>
                  <a:pt x="9434" y="5076"/>
                  <a:pt x="9391" y="5202"/>
                  <a:pt x="9377" y="5335"/>
                </a:cubicBezTo>
                <a:lnTo>
                  <a:pt x="10704" y="5335"/>
                </a:lnTo>
                <a:lnTo>
                  <a:pt x="10704" y="4983"/>
                </a:lnTo>
                <a:lnTo>
                  <a:pt x="9952" y="4983"/>
                </a:lnTo>
                <a:cubicBezTo>
                  <a:pt x="9972" y="4949"/>
                  <a:pt x="9998" y="4914"/>
                  <a:pt x="10030" y="4878"/>
                </a:cubicBezTo>
                <a:cubicBezTo>
                  <a:pt x="10062" y="4842"/>
                  <a:pt x="10137" y="4769"/>
                  <a:pt x="10257" y="4660"/>
                </a:cubicBezTo>
                <a:cubicBezTo>
                  <a:pt x="10376" y="4550"/>
                  <a:pt x="10459" y="4466"/>
                  <a:pt x="10505" y="4408"/>
                </a:cubicBezTo>
                <a:cubicBezTo>
                  <a:pt x="10574" y="4320"/>
                  <a:pt x="10624" y="4236"/>
                  <a:pt x="10656" y="4155"/>
                </a:cubicBezTo>
                <a:cubicBezTo>
                  <a:pt x="10688" y="4075"/>
                  <a:pt x="10704" y="3990"/>
                  <a:pt x="10704" y="3901"/>
                </a:cubicBezTo>
                <a:cubicBezTo>
                  <a:pt x="10704" y="3745"/>
                  <a:pt x="10648" y="3614"/>
                  <a:pt x="10537" y="3509"/>
                </a:cubicBezTo>
                <a:cubicBezTo>
                  <a:pt x="10426" y="3404"/>
                  <a:pt x="10272" y="3351"/>
                  <a:pt x="10078" y="3351"/>
                </a:cubicBezTo>
                <a:close/>
                <a:moveTo>
                  <a:pt x="8530" y="3351"/>
                </a:moveTo>
                <a:cubicBezTo>
                  <a:pt x="8339" y="3351"/>
                  <a:pt x="8190" y="3419"/>
                  <a:pt x="8083" y="3553"/>
                </a:cubicBezTo>
                <a:cubicBezTo>
                  <a:pt x="7954" y="3717"/>
                  <a:pt x="7889" y="3985"/>
                  <a:pt x="7889" y="4357"/>
                </a:cubicBezTo>
                <a:cubicBezTo>
                  <a:pt x="7889" y="4736"/>
                  <a:pt x="7948" y="4999"/>
                  <a:pt x="8065" y="5147"/>
                </a:cubicBezTo>
                <a:cubicBezTo>
                  <a:pt x="8183" y="5295"/>
                  <a:pt x="8338" y="5369"/>
                  <a:pt x="8530" y="5369"/>
                </a:cubicBezTo>
                <a:cubicBezTo>
                  <a:pt x="8722" y="5369"/>
                  <a:pt x="8871" y="5301"/>
                  <a:pt x="8978" y="5167"/>
                </a:cubicBezTo>
                <a:cubicBezTo>
                  <a:pt x="9107" y="5003"/>
                  <a:pt x="9172" y="4734"/>
                  <a:pt x="9172" y="4361"/>
                </a:cubicBezTo>
                <a:cubicBezTo>
                  <a:pt x="9172" y="3986"/>
                  <a:pt x="9108" y="3718"/>
                  <a:pt x="8979" y="3556"/>
                </a:cubicBezTo>
                <a:cubicBezTo>
                  <a:pt x="8871" y="3420"/>
                  <a:pt x="8722" y="3351"/>
                  <a:pt x="8530" y="3351"/>
                </a:cubicBezTo>
                <a:close/>
                <a:moveTo>
                  <a:pt x="0" y="0"/>
                </a:moveTo>
                <a:lnTo>
                  <a:pt x="19211" y="0"/>
                </a:lnTo>
                <a:lnTo>
                  <a:pt x="19211" y="10825"/>
                </a:lnTo>
                <a:lnTo>
                  <a:pt x="0" y="10825"/>
                </a:lnTo>
                <a:lnTo>
                  <a:pt x="0" y="0"/>
                </a:lnTo>
                <a:close/>
              </a:path>
            </a:pathLst>
          </a:custGeom>
          <a:solidFill>
            <a:schemeClr val="bg1">
              <a:alpha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effectLst>
                <a:outerShdw blurRad="50800" dist="38100" algn="l" rotWithShape="0">
                  <a:prstClr val="black">
                    <a:alpha val="40000"/>
                  </a:prstClr>
                </a:outerShdw>
              </a:effectLst>
            </a:endParaRPr>
          </a:p>
        </p:txBody>
      </p:sp>
      <p:grpSp>
        <p:nvGrpSpPr>
          <p:cNvPr id="2" name="组合 1"/>
          <p:cNvGrpSpPr/>
          <p:nvPr/>
        </p:nvGrpSpPr>
        <p:grpSpPr>
          <a:xfrm>
            <a:off x="0" y="3843020"/>
            <a:ext cx="12190730" cy="1770380"/>
            <a:chOff x="0" y="6052"/>
            <a:chExt cx="19198" cy="2788"/>
          </a:xfrm>
        </p:grpSpPr>
        <p:sp>
          <p:nvSpPr>
            <p:cNvPr id="12" name="矩形 11"/>
            <p:cNvSpPr/>
            <p:nvPr/>
          </p:nvSpPr>
          <p:spPr>
            <a:xfrm>
              <a:off x="0" y="6052"/>
              <a:ext cx="19199" cy="2788"/>
            </a:xfrm>
            <a:prstGeom prst="rect">
              <a:avLst/>
            </a:prstGeom>
            <a:solidFill>
              <a:srgbClr val="13742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6074" y="6715"/>
              <a:ext cx="7053" cy="1307"/>
            </a:xfrm>
            <a:prstGeom prst="rect">
              <a:avLst/>
            </a:prstGeom>
            <a:noFill/>
          </p:spPr>
          <p:txBody>
            <a:bodyPr wrap="square" rtlCol="0">
              <a:spAutoFit/>
            </a:bodyPr>
            <a:p>
              <a:pPr algn="ctr"/>
              <a:r>
                <a:rPr lang="zh-CN" altLang="en-US" sz="4800" b="1">
                  <a:solidFill>
                    <a:schemeClr val="bg1"/>
                  </a:solidFill>
                  <a:latin typeface="+mj-ea"/>
                  <a:ea typeface="+mj-ea"/>
                  <a:sym typeface="+mn-ea"/>
                </a:rPr>
                <a:t>Agile Process</a:t>
              </a:r>
              <a:endParaRPr lang="zh-CN" altLang="en-US" sz="4800" b="1">
                <a:solidFill>
                  <a:schemeClr val="bg1"/>
                </a:solidFill>
                <a:latin typeface="+mj-ea"/>
                <a:ea typeface="+mj-ea"/>
              </a:endParaRPr>
            </a:p>
          </p:txBody>
        </p:sp>
      </p:grpSp>
      <p:pic>
        <p:nvPicPr>
          <p:cNvPr id="22" name="图片 21" descr="向右箭头"/>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84280" y="6080760"/>
            <a:ext cx="323850" cy="323850"/>
          </a:xfrm>
          <a:prstGeom prst="rect">
            <a:avLst/>
          </a:prstGeom>
        </p:spPr>
      </p:pic>
      <p:pic>
        <p:nvPicPr>
          <p:cNvPr id="23" name="图片 22" descr="向右箭头"/>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76915" y="6073140"/>
            <a:ext cx="331470" cy="331470"/>
          </a:xfrm>
          <a:prstGeom prst="rect">
            <a:avLst/>
          </a:prstGeom>
        </p:spPr>
      </p:pic>
      <p:pic>
        <p:nvPicPr>
          <p:cNvPr id="24" name="图片 23" descr="向右箭头"/>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69550" y="6073140"/>
            <a:ext cx="331470" cy="331470"/>
          </a:xfrm>
          <a:prstGeom prst="rect">
            <a:avLst/>
          </a:prstGeom>
        </p:spPr>
      </p:pic>
    </p:spTree>
    <p:custDataLst>
      <p:tags r:id="rId9"/>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4" name="组合 53"/>
          <p:cNvGrpSpPr/>
          <p:nvPr/>
        </p:nvGrpSpPr>
        <p:grpSpPr>
          <a:xfrm>
            <a:off x="0" y="0"/>
            <a:ext cx="12198350" cy="6858635"/>
            <a:chOff x="0" y="0"/>
            <a:chExt cx="19210" cy="10801"/>
          </a:xfrm>
        </p:grpSpPr>
        <p:pic>
          <p:nvPicPr>
            <p:cNvPr id="52" name="图片 51"/>
            <p:cNvPicPr>
              <a:picLocks noChangeAspect="1"/>
            </p:cNvPicPr>
            <p:nvPr/>
          </p:nvPicPr>
          <p:blipFill>
            <a:blip r:embed="rId1"/>
            <a:srcRect l="4371"/>
            <a:stretch>
              <a:fillRect/>
            </a:stretch>
          </p:blipFill>
          <p:spPr>
            <a:xfrm>
              <a:off x="0" y="0"/>
              <a:ext cx="19210" cy="10800"/>
            </a:xfrm>
            <a:prstGeom prst="rect">
              <a:avLst/>
            </a:prstGeom>
          </p:spPr>
        </p:pic>
        <p:sp>
          <p:nvSpPr>
            <p:cNvPr id="53" name="矩形 52"/>
            <p:cNvSpPr/>
            <p:nvPr/>
          </p:nvSpPr>
          <p:spPr>
            <a:xfrm>
              <a:off x="10" y="0"/>
              <a:ext cx="19200" cy="10801"/>
            </a:xfrm>
            <a:prstGeom prst="rect">
              <a:avLst/>
            </a:prstGeom>
            <a:solidFill>
              <a:schemeClr val="bg1">
                <a:alpha val="7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1" name="矩形 10"/>
          <p:cNvSpPr/>
          <p:nvPr/>
        </p:nvSpPr>
        <p:spPr>
          <a:xfrm>
            <a:off x="8600440" y="-20955"/>
            <a:ext cx="3597910" cy="6880225"/>
          </a:xfrm>
          <a:prstGeom prst="rect">
            <a:avLst/>
          </a:prstGeom>
          <a:solidFill>
            <a:srgbClr val="13742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nvSpPr>
        <p:spPr>
          <a:xfrm flipH="1">
            <a:off x="0" y="756920"/>
            <a:ext cx="8600440" cy="76200"/>
          </a:xfrm>
          <a:prstGeom prst="rect">
            <a:avLst/>
          </a:prstGeom>
          <a:gradFill>
            <a:gsLst>
              <a:gs pos="0">
                <a:srgbClr val="13742F"/>
              </a:gs>
              <a:gs pos="100000">
                <a:srgbClr val="75C740"/>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8" name="组合 7"/>
          <p:cNvGrpSpPr/>
          <p:nvPr/>
        </p:nvGrpSpPr>
        <p:grpSpPr>
          <a:xfrm>
            <a:off x="406400" y="287655"/>
            <a:ext cx="370205" cy="369570"/>
            <a:chOff x="8880" y="4680"/>
            <a:chExt cx="1440" cy="1440"/>
          </a:xfrm>
        </p:grpSpPr>
        <p:pic>
          <p:nvPicPr>
            <p:cNvPr id="6" name="图片 5" descr="正圆"/>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80" y="4680"/>
              <a:ext cx="1440" cy="1440"/>
            </a:xfrm>
            <a:prstGeom prst="rect">
              <a:avLst/>
            </a:prstGeom>
          </p:spPr>
        </p:pic>
        <p:pic>
          <p:nvPicPr>
            <p:cNvPr id="7" name="图片 6" descr="正圆"/>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40" y="5039"/>
              <a:ext cx="721" cy="721"/>
            </a:xfrm>
            <a:prstGeom prst="rect">
              <a:avLst/>
            </a:prstGeom>
          </p:spPr>
        </p:pic>
      </p:grpSp>
      <p:sp>
        <p:nvSpPr>
          <p:cNvPr id="9" name="文本框 8"/>
          <p:cNvSpPr txBox="1"/>
          <p:nvPr/>
        </p:nvSpPr>
        <p:spPr>
          <a:xfrm>
            <a:off x="883920" y="258445"/>
            <a:ext cx="4064000" cy="398780"/>
          </a:xfrm>
          <a:prstGeom prst="rect">
            <a:avLst/>
          </a:prstGeom>
          <a:noFill/>
        </p:spPr>
        <p:txBody>
          <a:bodyPr wrap="square" rtlCol="0">
            <a:spAutoFit/>
          </a:bodyPr>
          <a:p>
            <a:r>
              <a:rPr lang="en-US" altLang="zh-CN" sz="2000" b="1">
                <a:solidFill>
                  <a:srgbClr val="1D4B1C"/>
                </a:solidFill>
                <a:latin typeface="+mj-ea"/>
                <a:ea typeface="+mj-ea"/>
                <a:sym typeface="+mn-ea"/>
              </a:rPr>
              <a:t>Agile Framework</a:t>
            </a:r>
            <a:endParaRPr lang="zh-CN" altLang="en-US" sz="2000" b="1">
              <a:solidFill>
                <a:srgbClr val="1D4B1C"/>
              </a:solidFill>
              <a:latin typeface="+mj-ea"/>
              <a:ea typeface="+mj-ea"/>
            </a:endParaRPr>
          </a:p>
        </p:txBody>
      </p:sp>
      <p:pic>
        <p:nvPicPr>
          <p:cNvPr id="10" name="图片 9" descr="6d428582985425f8dd63410c8d69d57"/>
          <p:cNvPicPr>
            <a:picLocks noChangeAspect="1"/>
          </p:cNvPicPr>
          <p:nvPr/>
        </p:nvPicPr>
        <p:blipFill>
          <a:blip r:embed="rId6"/>
          <a:stretch>
            <a:fillRect/>
          </a:stretch>
        </p:blipFill>
        <p:spPr>
          <a:xfrm>
            <a:off x="9338310" y="-1807210"/>
            <a:ext cx="2860040" cy="1609090"/>
          </a:xfrm>
          <a:prstGeom prst="rect">
            <a:avLst/>
          </a:prstGeom>
        </p:spPr>
      </p:pic>
      <p:pic>
        <p:nvPicPr>
          <p:cNvPr id="71" name="图片 70" descr="6903fa1e18420ccff37cf7ecf8df367"/>
          <p:cNvPicPr>
            <a:picLocks noChangeAspect="1"/>
          </p:cNvPicPr>
          <p:nvPr/>
        </p:nvPicPr>
        <p:blipFill>
          <a:blip r:embed="rId7"/>
          <a:stretch>
            <a:fillRect/>
          </a:stretch>
        </p:blipFill>
        <p:spPr>
          <a:xfrm>
            <a:off x="9417050" y="-399415"/>
            <a:ext cx="2872105" cy="1616075"/>
          </a:xfrm>
          <a:prstGeom prst="rect">
            <a:avLst/>
          </a:prstGeom>
        </p:spPr>
      </p:pic>
      <p:pic>
        <p:nvPicPr>
          <p:cNvPr id="17" name="图片 16" descr="正圆"/>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350520" y="1183640"/>
            <a:ext cx="426085" cy="426085"/>
          </a:xfrm>
          <a:prstGeom prst="rect">
            <a:avLst/>
          </a:prstGeom>
        </p:spPr>
      </p:pic>
      <p:pic>
        <p:nvPicPr>
          <p:cNvPr id="18" name="图片 17" descr="正圆"/>
          <p:cNvPicPr>
            <a:picLocks noChangeAspect="1"/>
          </p:cNvPicPr>
          <p:nvPr>
            <p:custDataLst>
              <p:tags r:id="rId11"/>
            </p:custDataLst>
          </p:nvPr>
        </p:nvPicPr>
        <p:blipFill>
          <a:blip r:embed="rId9">
            <a:extLst>
              <a:ext uri="{96DAC541-7B7A-43D3-8B79-37D633B846F1}">
                <asvg:svgBlip xmlns:asvg="http://schemas.microsoft.com/office/drawing/2016/SVG/main" r:embed="rId10"/>
              </a:ext>
            </a:extLst>
          </a:blip>
          <a:stretch>
            <a:fillRect/>
          </a:stretch>
        </p:blipFill>
        <p:spPr>
          <a:xfrm>
            <a:off x="350520" y="3322955"/>
            <a:ext cx="426085" cy="426085"/>
          </a:xfrm>
          <a:prstGeom prst="rect">
            <a:avLst/>
          </a:prstGeom>
        </p:spPr>
      </p:pic>
      <p:sp>
        <p:nvSpPr>
          <p:cNvPr id="19" name="文本框 18"/>
          <p:cNvSpPr txBox="1"/>
          <p:nvPr>
            <p:custDataLst>
              <p:tags r:id="rId12"/>
            </p:custDataLst>
          </p:nvPr>
        </p:nvSpPr>
        <p:spPr>
          <a:xfrm>
            <a:off x="883920" y="1152525"/>
            <a:ext cx="11146155" cy="1782445"/>
          </a:xfrm>
          <a:prstGeom prst="rect">
            <a:avLst/>
          </a:prstGeom>
          <a:noFill/>
        </p:spPr>
        <p:txBody>
          <a:bodyPr wrap="square" rtlCol="0">
            <a:noAutofit/>
          </a:bodyPr>
          <a:p>
            <a:r>
              <a:rPr lang="en-US" altLang="zh-CN" b="1">
                <a:solidFill>
                  <a:schemeClr val="tx1"/>
                </a:solidFill>
                <a:latin typeface="+mj-ea"/>
                <a:ea typeface="+mj-ea"/>
                <a:sym typeface="+mn-ea"/>
              </a:rPr>
              <a:t>Processes:</a:t>
            </a:r>
            <a:endParaRPr lang="en-US" altLang="zh-CN" b="1">
              <a:solidFill>
                <a:schemeClr val="tx1"/>
              </a:solidFill>
              <a:latin typeface="+mj-ea"/>
              <a:ea typeface="+mj-ea"/>
              <a:sym typeface="+mn-ea"/>
            </a:endParaRPr>
          </a:p>
          <a:p>
            <a:r>
              <a:rPr lang="en-US" altLang="zh-CN">
                <a:solidFill>
                  <a:schemeClr val="tx1"/>
                </a:solidFill>
                <a:latin typeface="+mj-ea"/>
                <a:ea typeface="+mj-ea"/>
              </a:rPr>
              <a:t>The system comprises three processes: sales, returns, and inventory inquiries. During sales, cashiers enter product codes, and the system displays items and totals, calculates change, and deducts inventory. For returns, staff input items and quantities, and the system issues refunds while replenishing inventory. Users can view current stock levels for all products at any time, with inventory updating immediately after transactions or returns.</a:t>
            </a:r>
            <a:endParaRPr lang="en-US" altLang="zh-CN">
              <a:solidFill>
                <a:schemeClr val="tx1"/>
              </a:solidFill>
              <a:latin typeface="+mj-ea"/>
              <a:ea typeface="+mj-ea"/>
            </a:endParaRPr>
          </a:p>
          <a:p>
            <a:endParaRPr lang="en-US" altLang="zh-CN">
              <a:solidFill>
                <a:schemeClr val="tx1"/>
              </a:solidFill>
              <a:latin typeface="+mj-ea"/>
              <a:ea typeface="+mj-ea"/>
              <a:cs typeface="微软雅黑" panose="020B0503020204020204" charset="-122"/>
            </a:endParaRPr>
          </a:p>
        </p:txBody>
      </p:sp>
      <p:sp>
        <p:nvSpPr>
          <p:cNvPr id="20" name="文本框 19"/>
          <p:cNvSpPr txBox="1"/>
          <p:nvPr>
            <p:custDataLst>
              <p:tags r:id="rId13"/>
            </p:custDataLst>
          </p:nvPr>
        </p:nvSpPr>
        <p:spPr>
          <a:xfrm>
            <a:off x="776605" y="3234055"/>
            <a:ext cx="11252835" cy="1929765"/>
          </a:xfrm>
          <a:prstGeom prst="rect">
            <a:avLst/>
          </a:prstGeom>
          <a:noFill/>
        </p:spPr>
        <p:txBody>
          <a:bodyPr wrap="square" rtlCol="0">
            <a:noAutofit/>
          </a:bodyPr>
          <a:p>
            <a:r>
              <a:rPr lang="en-US" altLang="zh-CN" b="1">
                <a:solidFill>
                  <a:schemeClr val="tx1"/>
                </a:solidFill>
                <a:latin typeface="+mj-ea"/>
                <a:ea typeface="+mj-ea"/>
                <a:sym typeface="+mn-ea"/>
              </a:rPr>
              <a:t>Principles:</a:t>
            </a:r>
            <a:endParaRPr lang="en-US" altLang="zh-CN" b="1">
              <a:solidFill>
                <a:schemeClr val="tx1"/>
              </a:solidFill>
              <a:latin typeface="+mj-ea"/>
              <a:ea typeface="+mj-ea"/>
              <a:sym typeface="+mn-ea"/>
            </a:endParaRPr>
          </a:p>
          <a:p>
            <a:r>
              <a:rPr lang="en-US" altLang="zh-CN">
                <a:solidFill>
                  <a:schemeClr val="tx1"/>
                </a:solidFill>
                <a:latin typeface="+mj-ea"/>
                <a:ea typeface="+mj-ea"/>
                <a:cs typeface="微软雅黑" panose="020B0503020204020204" charset="-122"/>
                <a:sym typeface="+mn-ea"/>
              </a:rPr>
              <a:t>Development follows an iterative approach, with features broken down into smaller chunks and completed incrementally. The team maintains clear roles and consistent communication. Each module undergoes testing upon completion, with issues addressed promptly. High-value features like cashier operations and inventory synchronization are prioritized. Each phase has a fixed timeline that cannot be extended.</a:t>
            </a:r>
            <a:endParaRPr lang="en-US" altLang="zh-CN">
              <a:solidFill>
                <a:schemeClr val="tx1"/>
              </a:solidFill>
              <a:latin typeface="+mj-ea"/>
              <a:ea typeface="+mj-ea"/>
              <a:cs typeface="微软雅黑" panose="020B0503020204020204" charset="-122"/>
              <a:sym typeface="+mn-ea"/>
            </a:endParaRPr>
          </a:p>
        </p:txBody>
      </p:sp>
      <p:pic>
        <p:nvPicPr>
          <p:cNvPr id="12" name="图片 11" descr="正圆"/>
          <p:cNvPicPr>
            <a:picLocks noChangeAspect="1"/>
          </p:cNvPicPr>
          <p:nvPr>
            <p:custDataLst>
              <p:tags r:id="rId14"/>
            </p:custDataLst>
          </p:nvPr>
        </p:nvPicPr>
        <p:blipFill>
          <a:blip r:embed="rId9">
            <a:extLst>
              <a:ext uri="{96DAC541-7B7A-43D3-8B79-37D633B846F1}">
                <asvg:svgBlip xmlns:asvg="http://schemas.microsoft.com/office/drawing/2016/SVG/main" r:embed="rId10"/>
              </a:ext>
            </a:extLst>
          </a:blip>
          <a:stretch>
            <a:fillRect/>
          </a:stretch>
        </p:blipFill>
        <p:spPr>
          <a:xfrm>
            <a:off x="350520" y="5462905"/>
            <a:ext cx="426085" cy="426085"/>
          </a:xfrm>
          <a:prstGeom prst="rect">
            <a:avLst/>
          </a:prstGeom>
        </p:spPr>
      </p:pic>
      <p:sp>
        <p:nvSpPr>
          <p:cNvPr id="15" name="文本框 14"/>
          <p:cNvSpPr txBox="1"/>
          <p:nvPr>
            <p:custDataLst>
              <p:tags r:id="rId15"/>
            </p:custDataLst>
          </p:nvPr>
        </p:nvSpPr>
        <p:spPr>
          <a:xfrm>
            <a:off x="883920" y="5480050"/>
            <a:ext cx="11061065" cy="1149350"/>
          </a:xfrm>
          <a:prstGeom prst="rect">
            <a:avLst/>
          </a:prstGeom>
          <a:noFill/>
        </p:spPr>
        <p:txBody>
          <a:bodyPr wrap="square" rtlCol="0">
            <a:noAutofit/>
          </a:bodyPr>
          <a:p>
            <a:r>
              <a:rPr lang="en-US" altLang="zh-CN" b="1">
                <a:solidFill>
                  <a:schemeClr val="tx1"/>
                </a:solidFill>
                <a:latin typeface="+mj-ea"/>
                <a:ea typeface="+mj-ea"/>
                <a:sym typeface="+mn-ea"/>
              </a:rPr>
              <a:t>Tools:</a:t>
            </a:r>
            <a:endParaRPr lang="en-US" altLang="zh-CN" b="1">
              <a:solidFill>
                <a:schemeClr val="tx1"/>
              </a:solidFill>
              <a:latin typeface="+mj-ea"/>
              <a:ea typeface="+mj-ea"/>
              <a:sym typeface="+mn-ea"/>
            </a:endParaRPr>
          </a:p>
          <a:p>
            <a:r>
              <a:rPr lang="en-US" altLang="zh-CN">
                <a:solidFill>
                  <a:schemeClr val="tx1"/>
                </a:solidFill>
                <a:sym typeface="+mn-ea"/>
              </a:rPr>
              <a:t>Write code with PyCharm, manage versions and collaborate with GitHub, assign tasks and create burn-down charts in Excel, write reports in Word, and publish presentation videos on Bilibili.</a:t>
            </a:r>
            <a:endParaRPr lang="en-US" altLang="zh-CN">
              <a:solidFill>
                <a:schemeClr val="tx1"/>
              </a:solidFill>
              <a:sym typeface="+mn-ea"/>
            </a:endParaRPr>
          </a:p>
          <a:p>
            <a:endParaRPr lang="en-US" altLang="zh-CN" b="1">
              <a:solidFill>
                <a:schemeClr val="tx1"/>
              </a:solidFill>
              <a:sym typeface="+mn-ea"/>
            </a:endParaRPr>
          </a:p>
          <a:p>
            <a:endParaRPr lang="en-US" altLang="zh-CN" b="1">
              <a:solidFill>
                <a:schemeClr val="tx1"/>
              </a:solidFill>
              <a:sym typeface="+mn-ea"/>
            </a:endParaRPr>
          </a:p>
          <a:p>
            <a:endParaRPr lang="en-US" altLang="zh-CN" b="1">
              <a:solidFill>
                <a:schemeClr val="tx1"/>
              </a:solidFill>
              <a:sym typeface="+mn-ea"/>
            </a:endParaRPr>
          </a:p>
          <a:p>
            <a:endParaRPr lang="en-US" altLang="zh-CN" b="1">
              <a:solidFill>
                <a:schemeClr val="tx1"/>
              </a:solidFill>
              <a:sym typeface="+mn-ea"/>
            </a:endParaRPr>
          </a:p>
          <a:p>
            <a:endParaRPr lang="en-US" altLang="zh-CN" b="1">
              <a:solidFill>
                <a:schemeClr val="tx1"/>
              </a:solidFill>
              <a:sym typeface="+mn-ea"/>
            </a:endParaRPr>
          </a:p>
          <a:p>
            <a:r>
              <a:rPr lang="en-US" altLang="zh-CN" b="1">
                <a:solidFill>
                  <a:schemeClr val="tx1"/>
                </a:solidFill>
                <a:sym typeface="+mn-ea"/>
              </a:rPr>
              <a:t>   </a:t>
            </a:r>
            <a:r>
              <a:rPr lang="en-US" altLang="zh-CN">
                <a:sym typeface="+mn-ea"/>
              </a:rPr>
              <a:t>  </a:t>
            </a:r>
            <a:endParaRPr lang="zh-CN" altLang="en-US">
              <a:latin typeface="微软雅黑" panose="020B0503020204020204" charset="-122"/>
              <a:ea typeface="微软雅黑" panose="020B0503020204020204" charset="-122"/>
              <a:cs typeface="微软雅黑" panose="020B0503020204020204" charset="-122"/>
            </a:endParaRPr>
          </a:p>
        </p:txBody>
      </p:sp>
    </p:spTree>
    <p:custDataLst>
      <p:tags r:id="rId16"/>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4" name="组合 53"/>
          <p:cNvGrpSpPr/>
          <p:nvPr/>
        </p:nvGrpSpPr>
        <p:grpSpPr>
          <a:xfrm>
            <a:off x="0" y="0"/>
            <a:ext cx="12198350" cy="6858635"/>
            <a:chOff x="0" y="0"/>
            <a:chExt cx="19210" cy="10801"/>
          </a:xfrm>
        </p:grpSpPr>
        <p:pic>
          <p:nvPicPr>
            <p:cNvPr id="52" name="图片 51"/>
            <p:cNvPicPr>
              <a:picLocks noChangeAspect="1"/>
            </p:cNvPicPr>
            <p:nvPr/>
          </p:nvPicPr>
          <p:blipFill>
            <a:blip r:embed="rId1"/>
            <a:srcRect l="4371"/>
            <a:stretch>
              <a:fillRect/>
            </a:stretch>
          </p:blipFill>
          <p:spPr>
            <a:xfrm>
              <a:off x="0" y="0"/>
              <a:ext cx="19210" cy="10800"/>
            </a:xfrm>
            <a:prstGeom prst="rect">
              <a:avLst/>
            </a:prstGeom>
          </p:spPr>
        </p:pic>
        <p:sp>
          <p:nvSpPr>
            <p:cNvPr id="53" name="矩形 52"/>
            <p:cNvSpPr/>
            <p:nvPr/>
          </p:nvSpPr>
          <p:spPr>
            <a:xfrm>
              <a:off x="10" y="0"/>
              <a:ext cx="19200" cy="10801"/>
            </a:xfrm>
            <a:prstGeom prst="rect">
              <a:avLst/>
            </a:prstGeom>
            <a:solidFill>
              <a:schemeClr val="bg1">
                <a:alpha val="7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1" name="矩形 10"/>
          <p:cNvSpPr/>
          <p:nvPr/>
        </p:nvSpPr>
        <p:spPr>
          <a:xfrm>
            <a:off x="8600440" y="-20955"/>
            <a:ext cx="3597910" cy="6880225"/>
          </a:xfrm>
          <a:prstGeom prst="rect">
            <a:avLst/>
          </a:prstGeom>
          <a:solidFill>
            <a:srgbClr val="13742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nvSpPr>
        <p:spPr>
          <a:xfrm flipH="1">
            <a:off x="0" y="756920"/>
            <a:ext cx="8600440" cy="76200"/>
          </a:xfrm>
          <a:prstGeom prst="rect">
            <a:avLst/>
          </a:prstGeom>
          <a:gradFill>
            <a:gsLst>
              <a:gs pos="0">
                <a:srgbClr val="13742F"/>
              </a:gs>
              <a:gs pos="100000">
                <a:srgbClr val="75C740"/>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8" name="组合 7"/>
          <p:cNvGrpSpPr/>
          <p:nvPr/>
        </p:nvGrpSpPr>
        <p:grpSpPr>
          <a:xfrm>
            <a:off x="406400" y="287655"/>
            <a:ext cx="370205" cy="369570"/>
            <a:chOff x="8880" y="4680"/>
            <a:chExt cx="1440" cy="1440"/>
          </a:xfrm>
        </p:grpSpPr>
        <p:pic>
          <p:nvPicPr>
            <p:cNvPr id="6" name="图片 5" descr="正圆"/>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80" y="4680"/>
              <a:ext cx="1440" cy="1440"/>
            </a:xfrm>
            <a:prstGeom prst="rect">
              <a:avLst/>
            </a:prstGeom>
          </p:spPr>
        </p:pic>
        <p:pic>
          <p:nvPicPr>
            <p:cNvPr id="7" name="图片 6" descr="正圆"/>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40" y="5039"/>
              <a:ext cx="721" cy="721"/>
            </a:xfrm>
            <a:prstGeom prst="rect">
              <a:avLst/>
            </a:prstGeom>
          </p:spPr>
        </p:pic>
      </p:grpSp>
      <p:sp>
        <p:nvSpPr>
          <p:cNvPr id="9" name="文本框 8"/>
          <p:cNvSpPr txBox="1"/>
          <p:nvPr/>
        </p:nvSpPr>
        <p:spPr>
          <a:xfrm>
            <a:off x="883920" y="258445"/>
            <a:ext cx="4064000" cy="460375"/>
          </a:xfrm>
          <a:prstGeom prst="rect">
            <a:avLst/>
          </a:prstGeom>
          <a:noFill/>
        </p:spPr>
        <p:txBody>
          <a:bodyPr wrap="square" rtlCol="0">
            <a:spAutoFit/>
          </a:bodyPr>
          <a:p>
            <a:r>
              <a:rPr lang="en-US" altLang="zh-CN" sz="2400" b="1">
                <a:solidFill>
                  <a:srgbClr val="1D4B1C"/>
                </a:solidFill>
                <a:latin typeface="+mj-ea"/>
                <a:ea typeface="+mj-ea"/>
                <a:sym typeface="+mn-ea"/>
              </a:rPr>
              <a:t>Agile Framework</a:t>
            </a:r>
            <a:endParaRPr lang="en-US" altLang="zh-CN" sz="2400" b="1">
              <a:solidFill>
                <a:srgbClr val="1D4B1C"/>
              </a:solidFill>
              <a:latin typeface="+mj-ea"/>
              <a:ea typeface="+mj-ea"/>
              <a:sym typeface="+mn-ea"/>
            </a:endParaRPr>
          </a:p>
        </p:txBody>
      </p:sp>
      <p:pic>
        <p:nvPicPr>
          <p:cNvPr id="10" name="图片 9" descr="6d428582985425f8dd63410c8d69d57"/>
          <p:cNvPicPr>
            <a:picLocks noChangeAspect="1"/>
          </p:cNvPicPr>
          <p:nvPr/>
        </p:nvPicPr>
        <p:blipFill>
          <a:blip r:embed="rId6"/>
          <a:stretch>
            <a:fillRect/>
          </a:stretch>
        </p:blipFill>
        <p:spPr>
          <a:xfrm>
            <a:off x="9338310" y="-1807210"/>
            <a:ext cx="2860040" cy="1609090"/>
          </a:xfrm>
          <a:prstGeom prst="rect">
            <a:avLst/>
          </a:prstGeom>
        </p:spPr>
      </p:pic>
      <p:pic>
        <p:nvPicPr>
          <p:cNvPr id="71" name="图片 70" descr="6903fa1e18420ccff37cf7ecf8df367"/>
          <p:cNvPicPr>
            <a:picLocks noChangeAspect="1"/>
          </p:cNvPicPr>
          <p:nvPr/>
        </p:nvPicPr>
        <p:blipFill>
          <a:blip r:embed="rId7"/>
          <a:stretch>
            <a:fillRect/>
          </a:stretch>
        </p:blipFill>
        <p:spPr>
          <a:xfrm>
            <a:off x="9417050" y="-399415"/>
            <a:ext cx="2872105" cy="1616075"/>
          </a:xfrm>
          <a:prstGeom prst="rect">
            <a:avLst/>
          </a:prstGeom>
        </p:spPr>
      </p:pic>
      <p:sp>
        <p:nvSpPr>
          <p:cNvPr id="14" name="对角圆角矩形 13"/>
          <p:cNvSpPr/>
          <p:nvPr/>
        </p:nvSpPr>
        <p:spPr>
          <a:xfrm>
            <a:off x="5410200" y="1698625"/>
            <a:ext cx="6758940" cy="4181475"/>
          </a:xfrm>
          <a:prstGeom prst="round2DiagRect">
            <a:avLst/>
          </a:prstGeom>
          <a:solidFill>
            <a:srgbClr val="A2C7B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3" name="图片 12" descr="D:/图片/微信图片_20260113001501_185_22.png微信图片_20260113001501_185_22"/>
          <p:cNvPicPr>
            <a:picLocks noChangeAspect="1"/>
          </p:cNvPicPr>
          <p:nvPr/>
        </p:nvPicPr>
        <p:blipFill>
          <a:blip r:embed="rId8"/>
          <a:srcRect l="-777" r="481"/>
          <a:stretch>
            <a:fillRect/>
          </a:stretch>
        </p:blipFill>
        <p:spPr>
          <a:xfrm>
            <a:off x="5027930" y="1216660"/>
            <a:ext cx="6936105" cy="4464050"/>
          </a:xfrm>
          <a:custGeom>
            <a:avLst/>
            <a:gdLst/>
            <a:ahLst/>
            <a:cxnLst>
              <a:cxn ang="3">
                <a:pos x="hc" y="t"/>
              </a:cxn>
              <a:cxn ang="cd2">
                <a:pos x="l" y="vc"/>
              </a:cxn>
              <a:cxn ang="cd4">
                <a:pos x="hc" y="b"/>
              </a:cxn>
              <a:cxn ang="0">
                <a:pos x="r" y="vc"/>
              </a:cxn>
            </a:cxnLst>
            <a:rect l="l" t="t" r="r" b="b"/>
            <a:pathLst>
              <a:path w="4620" h="6610">
                <a:moveTo>
                  <a:pt x="770" y="0"/>
                </a:moveTo>
                <a:lnTo>
                  <a:pt x="4620" y="0"/>
                </a:lnTo>
                <a:lnTo>
                  <a:pt x="4620" y="5840"/>
                </a:lnTo>
                <a:cubicBezTo>
                  <a:pt x="4620" y="6265"/>
                  <a:pt x="4275" y="6610"/>
                  <a:pt x="3850" y="6610"/>
                </a:cubicBezTo>
                <a:lnTo>
                  <a:pt x="0" y="6610"/>
                </a:lnTo>
                <a:lnTo>
                  <a:pt x="0" y="770"/>
                </a:lnTo>
                <a:cubicBezTo>
                  <a:pt x="0" y="345"/>
                  <a:pt x="345" y="0"/>
                  <a:pt x="770" y="0"/>
                </a:cubicBezTo>
                <a:close/>
              </a:path>
            </a:pathLst>
          </a:custGeom>
        </p:spPr>
      </p:pic>
      <p:pic>
        <p:nvPicPr>
          <p:cNvPr id="17" name="图片 16" descr="正圆"/>
          <p:cNvPicPr>
            <a:picLocks noChangeAspect="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350520" y="1183640"/>
            <a:ext cx="426085" cy="426085"/>
          </a:xfrm>
          <a:prstGeom prst="rect">
            <a:avLst/>
          </a:prstGeom>
        </p:spPr>
      </p:pic>
      <p:pic>
        <p:nvPicPr>
          <p:cNvPr id="18" name="图片 17" descr="正圆"/>
          <p:cNvPicPr>
            <a:picLocks noChangeAspect="1"/>
          </p:cNvPicPr>
          <p:nvPr>
            <p:custDataLst>
              <p:tags r:id="rId12"/>
            </p:custDataLst>
          </p:nvPr>
        </p:nvPicPr>
        <p:blipFill>
          <a:blip r:embed="rId10">
            <a:extLst>
              <a:ext uri="{96DAC541-7B7A-43D3-8B79-37D633B846F1}">
                <asvg:svgBlip xmlns:asvg="http://schemas.microsoft.com/office/drawing/2016/SVG/main" r:embed="rId11"/>
              </a:ext>
            </a:extLst>
          </a:blip>
          <a:stretch>
            <a:fillRect/>
          </a:stretch>
        </p:blipFill>
        <p:spPr>
          <a:xfrm>
            <a:off x="336550" y="2934970"/>
            <a:ext cx="426085" cy="426085"/>
          </a:xfrm>
          <a:prstGeom prst="rect">
            <a:avLst/>
          </a:prstGeom>
        </p:spPr>
      </p:pic>
      <p:sp>
        <p:nvSpPr>
          <p:cNvPr id="19" name="文本框 18"/>
          <p:cNvSpPr txBox="1"/>
          <p:nvPr>
            <p:custDataLst>
              <p:tags r:id="rId13"/>
            </p:custDataLst>
          </p:nvPr>
        </p:nvSpPr>
        <p:spPr>
          <a:xfrm>
            <a:off x="883920" y="1152525"/>
            <a:ext cx="4213225" cy="1782445"/>
          </a:xfrm>
          <a:prstGeom prst="rect">
            <a:avLst/>
          </a:prstGeom>
          <a:noFill/>
        </p:spPr>
        <p:txBody>
          <a:bodyPr wrap="square" rtlCol="0">
            <a:noAutofit/>
          </a:bodyPr>
          <a:p>
            <a:r>
              <a:rPr lang="en-US" altLang="zh-CN" b="1"/>
              <a:t>Sprint 1: </a:t>
            </a:r>
            <a:endParaRPr lang="en-US" altLang="zh-CN" b="1"/>
          </a:p>
          <a:p>
            <a:r>
              <a:rPr lang="en-US" altLang="zh-CN">
                <a:latin typeface="微软雅黑" panose="020B0503020204020204" charset="-122"/>
                <a:ea typeface="微软雅黑" panose="020B0503020204020204" charset="-122"/>
                <a:cs typeface="微软雅黑" panose="020B0503020204020204" charset="-122"/>
              </a:rPr>
              <a:t>Over the course of two days, the primary tasks will be completing the project structure setup, initializing product data, and implementing inventory viewing functionality.</a:t>
            </a:r>
            <a:endParaRPr lang="en-US" altLang="zh-CN">
              <a:latin typeface="微软雅黑" panose="020B0503020204020204" charset="-122"/>
              <a:ea typeface="微软雅黑" panose="020B0503020204020204" charset="-122"/>
              <a:cs typeface="微软雅黑" panose="020B0503020204020204" charset="-122"/>
            </a:endParaRPr>
          </a:p>
        </p:txBody>
      </p:sp>
      <p:sp>
        <p:nvSpPr>
          <p:cNvPr id="20" name="文本框 19"/>
          <p:cNvSpPr txBox="1"/>
          <p:nvPr>
            <p:custDataLst>
              <p:tags r:id="rId14"/>
            </p:custDataLst>
          </p:nvPr>
        </p:nvSpPr>
        <p:spPr>
          <a:xfrm>
            <a:off x="871855" y="2934970"/>
            <a:ext cx="4375785" cy="1929765"/>
          </a:xfrm>
          <a:prstGeom prst="rect">
            <a:avLst/>
          </a:prstGeom>
          <a:noFill/>
        </p:spPr>
        <p:txBody>
          <a:bodyPr wrap="square" rtlCol="0">
            <a:noAutofit/>
          </a:bodyPr>
          <a:p>
            <a:r>
              <a:rPr lang="en-US" altLang="zh-CN" b="1">
                <a:sym typeface="+mn-ea"/>
              </a:rPr>
              <a:t> Sprint 2: </a:t>
            </a:r>
            <a:r>
              <a:rPr lang="en-US" altLang="zh-CN">
                <a:sym typeface="+mn-ea"/>
              </a:rPr>
              <a:t>    </a:t>
            </a:r>
            <a:endParaRPr lang="en-US" altLang="zh-CN">
              <a:sym typeface="+mn-ea"/>
            </a:endParaRPr>
          </a:p>
          <a:p>
            <a:r>
              <a:rPr lang="en-US" altLang="zh-CN">
                <a:sym typeface="+mn-ea"/>
              </a:rPr>
              <a:t>A two-day program focused on implementing core business functions such as sales processing, returns operations, and real-time inventory updates. </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12" name="图片 11" descr="正圆"/>
          <p:cNvPicPr>
            <a:picLocks noChangeAspect="1"/>
          </p:cNvPicPr>
          <p:nvPr>
            <p:custDataLst>
              <p:tags r:id="rId15"/>
            </p:custDataLst>
          </p:nvPr>
        </p:nvPicPr>
        <p:blipFill>
          <a:blip r:embed="rId10">
            <a:extLst>
              <a:ext uri="{96DAC541-7B7A-43D3-8B79-37D633B846F1}">
                <asvg:svgBlip xmlns:asvg="http://schemas.microsoft.com/office/drawing/2016/SVG/main" r:embed="rId11"/>
              </a:ext>
            </a:extLst>
          </a:blip>
          <a:stretch>
            <a:fillRect/>
          </a:stretch>
        </p:blipFill>
        <p:spPr>
          <a:xfrm>
            <a:off x="350520" y="4727575"/>
            <a:ext cx="426085" cy="426085"/>
          </a:xfrm>
          <a:prstGeom prst="rect">
            <a:avLst/>
          </a:prstGeom>
        </p:spPr>
      </p:pic>
      <p:sp>
        <p:nvSpPr>
          <p:cNvPr id="15" name="文本框 14"/>
          <p:cNvSpPr txBox="1"/>
          <p:nvPr>
            <p:custDataLst>
              <p:tags r:id="rId16"/>
            </p:custDataLst>
          </p:nvPr>
        </p:nvSpPr>
        <p:spPr>
          <a:xfrm>
            <a:off x="883920" y="4727575"/>
            <a:ext cx="4144010" cy="1929765"/>
          </a:xfrm>
          <a:prstGeom prst="rect">
            <a:avLst/>
          </a:prstGeom>
          <a:noFill/>
        </p:spPr>
        <p:txBody>
          <a:bodyPr wrap="square" rtlCol="0">
            <a:noAutofit/>
          </a:bodyPr>
          <a:p>
            <a:r>
              <a:rPr lang="en-US" altLang="zh-CN" b="1">
                <a:sym typeface="+mn-ea"/>
              </a:rPr>
              <a:t>Sprint 3:</a:t>
            </a:r>
            <a:r>
              <a:rPr lang="en-US" altLang="zh-CN">
                <a:sym typeface="+mn-ea"/>
              </a:rPr>
              <a:t>    </a:t>
            </a:r>
            <a:endParaRPr lang="en-US" altLang="zh-CN">
              <a:sym typeface="+mn-ea"/>
            </a:endParaRPr>
          </a:p>
          <a:p>
            <a:r>
              <a:rPr lang="en-US" altLang="zh-CN">
                <a:sym typeface="+mn-ea"/>
              </a:rPr>
              <a:t>Over the course of three days, we will focus on completing the agile process report, drafting the system implementation documentation, and producing a five-minute demonstration video. </a:t>
            </a:r>
            <a:endParaRPr lang="zh-CN" altLang="en-US">
              <a:latin typeface="微软雅黑" panose="020B0503020204020204" charset="-122"/>
              <a:ea typeface="微软雅黑" panose="020B0503020204020204" charset="-122"/>
              <a:cs typeface="微软雅黑" panose="020B0503020204020204" charset="-122"/>
            </a:endParaRPr>
          </a:p>
        </p:txBody>
      </p:sp>
    </p:spTree>
    <p:custDataLst>
      <p:tags r:id="rId17"/>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3" name="图片 42" descr="6d428582985425f8dd63410c8d69d57"/>
          <p:cNvPicPr>
            <a:picLocks noChangeAspect="1"/>
          </p:cNvPicPr>
          <p:nvPr/>
        </p:nvPicPr>
        <p:blipFill>
          <a:blip r:embed="rId1"/>
          <a:stretch>
            <a:fillRect/>
          </a:stretch>
        </p:blipFill>
        <p:spPr>
          <a:xfrm>
            <a:off x="9433560" y="-392430"/>
            <a:ext cx="2860040" cy="1609090"/>
          </a:xfrm>
          <a:prstGeom prst="rect">
            <a:avLst/>
          </a:prstGeom>
        </p:spPr>
      </p:pic>
      <p:pic>
        <p:nvPicPr>
          <p:cNvPr id="3" name="图片 2"/>
          <p:cNvPicPr>
            <a:picLocks noChangeAspect="1"/>
          </p:cNvPicPr>
          <p:nvPr/>
        </p:nvPicPr>
        <p:blipFill>
          <a:blip r:embed="rId2"/>
          <a:srcRect l="2718" r="804"/>
          <a:stretch>
            <a:fillRect/>
          </a:stretch>
        </p:blipFill>
        <p:spPr>
          <a:xfrm>
            <a:off x="0" y="-15875"/>
            <a:ext cx="12192000" cy="6857365"/>
          </a:xfrm>
          <a:prstGeom prst="rect">
            <a:avLst/>
          </a:prstGeom>
        </p:spPr>
      </p:pic>
      <p:sp>
        <p:nvSpPr>
          <p:cNvPr id="5" name="任意多边形 4"/>
          <p:cNvSpPr/>
          <p:nvPr/>
        </p:nvSpPr>
        <p:spPr>
          <a:xfrm>
            <a:off x="-6985" y="-15875"/>
            <a:ext cx="12198985" cy="6873875"/>
          </a:xfrm>
          <a:custGeom>
            <a:avLst/>
            <a:gdLst/>
            <a:ahLst/>
            <a:cxnLst>
              <a:cxn ang="3">
                <a:pos x="hc" y="t"/>
              </a:cxn>
              <a:cxn ang="cd2">
                <a:pos x="l" y="vc"/>
              </a:cxn>
              <a:cxn ang="cd4">
                <a:pos x="hc" y="b"/>
              </a:cxn>
              <a:cxn ang="0">
                <a:pos x="r" y="vc"/>
              </a:cxn>
            </a:cxnLst>
            <a:rect l="l" t="t" r="r" b="b"/>
            <a:pathLst>
              <a:path w="19211" h="10825">
                <a:moveTo>
                  <a:pt x="8530" y="3665"/>
                </a:moveTo>
                <a:cubicBezTo>
                  <a:pt x="8576" y="3665"/>
                  <a:pt x="8617" y="3680"/>
                  <a:pt x="8652" y="3709"/>
                </a:cubicBezTo>
                <a:cubicBezTo>
                  <a:pt x="8688" y="3738"/>
                  <a:pt x="8717" y="3796"/>
                  <a:pt x="8741" y="3883"/>
                </a:cubicBezTo>
                <a:cubicBezTo>
                  <a:pt x="8764" y="3970"/>
                  <a:pt x="8776" y="4129"/>
                  <a:pt x="8776" y="4361"/>
                </a:cubicBezTo>
                <a:cubicBezTo>
                  <a:pt x="8776" y="4592"/>
                  <a:pt x="8763" y="4757"/>
                  <a:pt x="8737" y="4854"/>
                </a:cubicBezTo>
                <a:cubicBezTo>
                  <a:pt x="8717" y="4929"/>
                  <a:pt x="8689" y="4982"/>
                  <a:pt x="8653" y="5011"/>
                </a:cubicBezTo>
                <a:cubicBezTo>
                  <a:pt x="8617" y="5040"/>
                  <a:pt x="8576" y="5055"/>
                  <a:pt x="8530" y="5055"/>
                </a:cubicBezTo>
                <a:cubicBezTo>
                  <a:pt x="8485" y="5055"/>
                  <a:pt x="8444" y="5040"/>
                  <a:pt x="8408" y="5012"/>
                </a:cubicBezTo>
                <a:cubicBezTo>
                  <a:pt x="8373" y="4983"/>
                  <a:pt x="8344" y="4925"/>
                  <a:pt x="8320" y="4838"/>
                </a:cubicBezTo>
                <a:cubicBezTo>
                  <a:pt x="8297" y="4752"/>
                  <a:pt x="8285" y="4592"/>
                  <a:pt x="8285" y="4361"/>
                </a:cubicBezTo>
                <a:cubicBezTo>
                  <a:pt x="8285" y="4129"/>
                  <a:pt x="8298" y="3964"/>
                  <a:pt x="8324" y="3866"/>
                </a:cubicBezTo>
                <a:cubicBezTo>
                  <a:pt x="8344" y="3791"/>
                  <a:pt x="8372" y="3738"/>
                  <a:pt x="8408" y="3709"/>
                </a:cubicBezTo>
                <a:cubicBezTo>
                  <a:pt x="8444" y="3680"/>
                  <a:pt x="8485" y="3665"/>
                  <a:pt x="8530" y="3665"/>
                </a:cubicBezTo>
                <a:close/>
                <a:moveTo>
                  <a:pt x="10049" y="3351"/>
                </a:moveTo>
                <a:cubicBezTo>
                  <a:pt x="9941" y="3351"/>
                  <a:pt x="9842" y="3372"/>
                  <a:pt x="9755" y="3413"/>
                </a:cubicBezTo>
                <a:cubicBezTo>
                  <a:pt x="9667" y="3453"/>
                  <a:pt x="9599" y="3510"/>
                  <a:pt x="9550" y="3581"/>
                </a:cubicBezTo>
                <a:cubicBezTo>
                  <a:pt x="9501" y="3652"/>
                  <a:pt x="9464" y="3748"/>
                  <a:pt x="9440" y="3867"/>
                </a:cubicBezTo>
                <a:lnTo>
                  <a:pt x="9789" y="3927"/>
                </a:lnTo>
                <a:cubicBezTo>
                  <a:pt x="9799" y="3840"/>
                  <a:pt x="9827" y="3775"/>
                  <a:pt x="9873" y="3730"/>
                </a:cubicBezTo>
                <a:cubicBezTo>
                  <a:pt x="9918" y="3685"/>
                  <a:pt x="9974" y="3663"/>
                  <a:pt x="10038" y="3663"/>
                </a:cubicBezTo>
                <a:cubicBezTo>
                  <a:pt x="10104" y="3663"/>
                  <a:pt x="10157" y="3682"/>
                  <a:pt x="10196" y="3722"/>
                </a:cubicBezTo>
                <a:cubicBezTo>
                  <a:pt x="10236" y="3761"/>
                  <a:pt x="10255" y="3814"/>
                  <a:pt x="10255" y="3881"/>
                </a:cubicBezTo>
                <a:cubicBezTo>
                  <a:pt x="10255" y="3959"/>
                  <a:pt x="10228" y="4022"/>
                  <a:pt x="10175" y="4069"/>
                </a:cubicBezTo>
                <a:cubicBezTo>
                  <a:pt x="10121" y="4116"/>
                  <a:pt x="10042" y="4138"/>
                  <a:pt x="9940" y="4136"/>
                </a:cubicBezTo>
                <a:lnTo>
                  <a:pt x="9898" y="4444"/>
                </a:lnTo>
                <a:cubicBezTo>
                  <a:pt x="9966" y="4425"/>
                  <a:pt x="10024" y="4416"/>
                  <a:pt x="10072" y="4416"/>
                </a:cubicBezTo>
                <a:cubicBezTo>
                  <a:pt x="10146" y="4416"/>
                  <a:pt x="10208" y="4444"/>
                  <a:pt x="10259" y="4499"/>
                </a:cubicBezTo>
                <a:cubicBezTo>
                  <a:pt x="10311" y="4555"/>
                  <a:pt x="10336" y="4631"/>
                  <a:pt x="10336" y="4726"/>
                </a:cubicBezTo>
                <a:cubicBezTo>
                  <a:pt x="10336" y="4826"/>
                  <a:pt x="10310" y="4906"/>
                  <a:pt x="10256" y="4966"/>
                </a:cubicBezTo>
                <a:cubicBezTo>
                  <a:pt x="10203" y="5025"/>
                  <a:pt x="10137" y="5055"/>
                  <a:pt x="10059" y="5055"/>
                </a:cubicBezTo>
                <a:cubicBezTo>
                  <a:pt x="9986" y="5055"/>
                  <a:pt x="9924" y="5030"/>
                  <a:pt x="9873" y="4981"/>
                </a:cubicBezTo>
                <a:cubicBezTo>
                  <a:pt x="9821" y="4931"/>
                  <a:pt x="9790" y="4860"/>
                  <a:pt x="9778" y="4766"/>
                </a:cubicBezTo>
                <a:lnTo>
                  <a:pt x="9412" y="4811"/>
                </a:lnTo>
                <a:cubicBezTo>
                  <a:pt x="9431" y="4977"/>
                  <a:pt x="9499" y="5112"/>
                  <a:pt x="9617" y="5214"/>
                </a:cubicBezTo>
                <a:cubicBezTo>
                  <a:pt x="9734" y="5317"/>
                  <a:pt x="9883" y="5369"/>
                  <a:pt x="10061" y="5369"/>
                </a:cubicBezTo>
                <a:cubicBezTo>
                  <a:pt x="10250" y="5369"/>
                  <a:pt x="10408" y="5308"/>
                  <a:pt x="10534" y="5185"/>
                </a:cubicBezTo>
                <a:cubicBezTo>
                  <a:pt x="10661" y="5063"/>
                  <a:pt x="10724" y="4915"/>
                  <a:pt x="10724" y="4742"/>
                </a:cubicBezTo>
                <a:cubicBezTo>
                  <a:pt x="10724" y="4623"/>
                  <a:pt x="10690" y="4521"/>
                  <a:pt x="10623" y="4436"/>
                </a:cubicBezTo>
                <a:cubicBezTo>
                  <a:pt x="10555" y="4352"/>
                  <a:pt x="10464" y="4297"/>
                  <a:pt x="10351" y="4273"/>
                </a:cubicBezTo>
                <a:cubicBezTo>
                  <a:pt x="10541" y="4170"/>
                  <a:pt x="10635" y="4031"/>
                  <a:pt x="10635" y="3858"/>
                </a:cubicBezTo>
                <a:cubicBezTo>
                  <a:pt x="10635" y="3736"/>
                  <a:pt x="10589" y="3626"/>
                  <a:pt x="10497" y="3529"/>
                </a:cubicBezTo>
                <a:cubicBezTo>
                  <a:pt x="10384" y="3411"/>
                  <a:pt x="10235" y="3351"/>
                  <a:pt x="10049" y="3351"/>
                </a:cubicBezTo>
                <a:close/>
                <a:moveTo>
                  <a:pt x="8530" y="3351"/>
                </a:moveTo>
                <a:cubicBezTo>
                  <a:pt x="8339" y="3351"/>
                  <a:pt x="8190" y="3419"/>
                  <a:pt x="8083" y="3553"/>
                </a:cubicBezTo>
                <a:cubicBezTo>
                  <a:pt x="7954" y="3717"/>
                  <a:pt x="7889" y="3985"/>
                  <a:pt x="7889" y="4357"/>
                </a:cubicBezTo>
                <a:cubicBezTo>
                  <a:pt x="7889" y="4736"/>
                  <a:pt x="7948" y="4999"/>
                  <a:pt x="8065" y="5147"/>
                </a:cubicBezTo>
                <a:cubicBezTo>
                  <a:pt x="8183" y="5295"/>
                  <a:pt x="8338" y="5369"/>
                  <a:pt x="8530" y="5369"/>
                </a:cubicBezTo>
                <a:cubicBezTo>
                  <a:pt x="8722" y="5369"/>
                  <a:pt x="8871" y="5301"/>
                  <a:pt x="8978" y="5167"/>
                </a:cubicBezTo>
                <a:cubicBezTo>
                  <a:pt x="9107" y="5003"/>
                  <a:pt x="9172" y="4734"/>
                  <a:pt x="9172" y="4361"/>
                </a:cubicBezTo>
                <a:cubicBezTo>
                  <a:pt x="9172" y="3986"/>
                  <a:pt x="9108" y="3718"/>
                  <a:pt x="8979" y="3556"/>
                </a:cubicBezTo>
                <a:cubicBezTo>
                  <a:pt x="8871" y="3420"/>
                  <a:pt x="8722" y="3351"/>
                  <a:pt x="8530" y="3351"/>
                </a:cubicBezTo>
                <a:close/>
                <a:moveTo>
                  <a:pt x="0" y="0"/>
                </a:moveTo>
                <a:lnTo>
                  <a:pt x="19211" y="0"/>
                </a:lnTo>
                <a:lnTo>
                  <a:pt x="19211" y="10825"/>
                </a:lnTo>
                <a:lnTo>
                  <a:pt x="0" y="10825"/>
                </a:lnTo>
                <a:lnTo>
                  <a:pt x="0" y="0"/>
                </a:lnTo>
                <a:close/>
              </a:path>
            </a:pathLst>
          </a:custGeom>
          <a:solidFill>
            <a:schemeClr val="bg1">
              <a:alpha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effectLst>
                <a:outerShdw blurRad="50800" dist="38100" algn="l" rotWithShape="0">
                  <a:prstClr val="black">
                    <a:alpha val="40000"/>
                  </a:prstClr>
                </a:outerShdw>
              </a:effectLst>
            </a:endParaRPr>
          </a:p>
        </p:txBody>
      </p:sp>
      <p:sp>
        <p:nvSpPr>
          <p:cNvPr id="12" name="矩形 11"/>
          <p:cNvSpPr/>
          <p:nvPr/>
        </p:nvSpPr>
        <p:spPr>
          <a:xfrm>
            <a:off x="0" y="3843020"/>
            <a:ext cx="12191365" cy="1770380"/>
          </a:xfrm>
          <a:prstGeom prst="rect">
            <a:avLst/>
          </a:prstGeom>
          <a:solidFill>
            <a:srgbClr val="13742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2532380" y="4264025"/>
            <a:ext cx="7127875" cy="829945"/>
          </a:xfrm>
          <a:prstGeom prst="rect">
            <a:avLst/>
          </a:prstGeom>
          <a:noFill/>
        </p:spPr>
        <p:txBody>
          <a:bodyPr wrap="square" rtlCol="0">
            <a:spAutoFit/>
          </a:bodyPr>
          <a:p>
            <a:pPr algn="ctr"/>
            <a:r>
              <a:rPr lang="zh-CN" altLang="en-US" sz="4800" b="1">
                <a:solidFill>
                  <a:schemeClr val="bg1"/>
                </a:solidFill>
                <a:latin typeface="+mj-ea"/>
                <a:ea typeface="+mj-ea"/>
                <a:sym typeface="+mn-ea"/>
              </a:rPr>
              <a:t>Point-of-Sale system</a:t>
            </a:r>
            <a:endParaRPr lang="zh-CN" altLang="en-US" sz="4800" b="1">
              <a:solidFill>
                <a:schemeClr val="bg1"/>
              </a:solidFill>
              <a:latin typeface="+mj-ea"/>
              <a:ea typeface="+mj-ea"/>
            </a:endParaRPr>
          </a:p>
        </p:txBody>
      </p:sp>
      <p:pic>
        <p:nvPicPr>
          <p:cNvPr id="22" name="图片 21" descr="向右箭头"/>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84280" y="6080760"/>
            <a:ext cx="323850" cy="323850"/>
          </a:xfrm>
          <a:prstGeom prst="rect">
            <a:avLst/>
          </a:prstGeom>
        </p:spPr>
      </p:pic>
      <p:pic>
        <p:nvPicPr>
          <p:cNvPr id="23" name="图片 22" descr="向右箭头"/>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76915" y="6073140"/>
            <a:ext cx="331470" cy="331470"/>
          </a:xfrm>
          <a:prstGeom prst="rect">
            <a:avLst/>
          </a:prstGeom>
        </p:spPr>
      </p:pic>
      <p:pic>
        <p:nvPicPr>
          <p:cNvPr id="24" name="图片 23" descr="向右箭头"/>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69550" y="6073140"/>
            <a:ext cx="331470" cy="331470"/>
          </a:xfrm>
          <a:prstGeom prst="rect">
            <a:avLst/>
          </a:prstGeom>
        </p:spPr>
      </p:pic>
    </p:spTree>
    <p:custDataLst>
      <p:tags r:id="rId9"/>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4" name="组合 53"/>
          <p:cNvGrpSpPr/>
          <p:nvPr/>
        </p:nvGrpSpPr>
        <p:grpSpPr>
          <a:xfrm>
            <a:off x="0" y="0"/>
            <a:ext cx="12198350" cy="6858635"/>
            <a:chOff x="0" y="0"/>
            <a:chExt cx="19210" cy="10801"/>
          </a:xfrm>
        </p:grpSpPr>
        <p:pic>
          <p:nvPicPr>
            <p:cNvPr id="52" name="图片 51"/>
            <p:cNvPicPr>
              <a:picLocks noChangeAspect="1"/>
            </p:cNvPicPr>
            <p:nvPr/>
          </p:nvPicPr>
          <p:blipFill>
            <a:blip r:embed="rId1"/>
            <a:srcRect l="4371"/>
            <a:stretch>
              <a:fillRect/>
            </a:stretch>
          </p:blipFill>
          <p:spPr>
            <a:xfrm>
              <a:off x="0" y="0"/>
              <a:ext cx="19210" cy="10800"/>
            </a:xfrm>
            <a:prstGeom prst="rect">
              <a:avLst/>
            </a:prstGeom>
          </p:spPr>
        </p:pic>
        <p:sp>
          <p:nvSpPr>
            <p:cNvPr id="53" name="矩形 52"/>
            <p:cNvSpPr/>
            <p:nvPr/>
          </p:nvSpPr>
          <p:spPr>
            <a:xfrm>
              <a:off x="10" y="0"/>
              <a:ext cx="19200" cy="10801"/>
            </a:xfrm>
            <a:prstGeom prst="rect">
              <a:avLst/>
            </a:prstGeom>
            <a:solidFill>
              <a:schemeClr val="bg1">
                <a:alpha val="72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1" name="矩形 10"/>
          <p:cNvSpPr/>
          <p:nvPr/>
        </p:nvSpPr>
        <p:spPr>
          <a:xfrm>
            <a:off x="8600440" y="-20955"/>
            <a:ext cx="3597910" cy="6880225"/>
          </a:xfrm>
          <a:prstGeom prst="rect">
            <a:avLst/>
          </a:prstGeom>
          <a:solidFill>
            <a:srgbClr val="13742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nvSpPr>
        <p:spPr>
          <a:xfrm flipH="1">
            <a:off x="0" y="756920"/>
            <a:ext cx="8600440" cy="76200"/>
          </a:xfrm>
          <a:prstGeom prst="rect">
            <a:avLst/>
          </a:prstGeom>
          <a:gradFill>
            <a:gsLst>
              <a:gs pos="0">
                <a:srgbClr val="13742F"/>
              </a:gs>
              <a:gs pos="100000">
                <a:srgbClr val="75C740"/>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8" name="组合 7"/>
          <p:cNvGrpSpPr/>
          <p:nvPr/>
        </p:nvGrpSpPr>
        <p:grpSpPr>
          <a:xfrm>
            <a:off x="406400" y="287655"/>
            <a:ext cx="370205" cy="369570"/>
            <a:chOff x="8880" y="4680"/>
            <a:chExt cx="1440" cy="1440"/>
          </a:xfrm>
        </p:grpSpPr>
        <p:pic>
          <p:nvPicPr>
            <p:cNvPr id="6" name="图片 5" descr="正圆"/>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80" y="4680"/>
              <a:ext cx="1440" cy="1440"/>
            </a:xfrm>
            <a:prstGeom prst="rect">
              <a:avLst/>
            </a:prstGeom>
          </p:spPr>
        </p:pic>
        <p:pic>
          <p:nvPicPr>
            <p:cNvPr id="7" name="图片 6" descr="正圆"/>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40" y="5039"/>
              <a:ext cx="721" cy="721"/>
            </a:xfrm>
            <a:prstGeom prst="rect">
              <a:avLst/>
            </a:prstGeom>
          </p:spPr>
        </p:pic>
      </p:grpSp>
      <p:sp>
        <p:nvSpPr>
          <p:cNvPr id="9" name="文本框 8"/>
          <p:cNvSpPr txBox="1"/>
          <p:nvPr/>
        </p:nvSpPr>
        <p:spPr>
          <a:xfrm>
            <a:off x="883920" y="258445"/>
            <a:ext cx="5943600" cy="460375"/>
          </a:xfrm>
          <a:prstGeom prst="rect">
            <a:avLst/>
          </a:prstGeom>
          <a:noFill/>
        </p:spPr>
        <p:txBody>
          <a:bodyPr wrap="square" rtlCol="0">
            <a:spAutoFit/>
          </a:bodyPr>
          <a:p>
            <a:r>
              <a:rPr lang="en-US" altLang="zh-CN" sz="2400" b="1">
                <a:solidFill>
                  <a:srgbClr val="1D4B1C"/>
                </a:solidFill>
                <a:latin typeface="+mj-ea"/>
                <a:ea typeface="+mj-ea"/>
                <a:sym typeface="+mn-ea"/>
              </a:rPr>
              <a:t>Overview of System Use Case Models</a:t>
            </a:r>
            <a:endParaRPr lang="en-US" altLang="zh-CN" sz="2400" b="1">
              <a:solidFill>
                <a:srgbClr val="1D4B1C"/>
              </a:solidFill>
              <a:latin typeface="+mj-ea"/>
              <a:ea typeface="+mj-ea"/>
              <a:sym typeface="+mn-ea"/>
            </a:endParaRPr>
          </a:p>
        </p:txBody>
      </p:sp>
      <p:pic>
        <p:nvPicPr>
          <p:cNvPr id="10" name="图片 9" descr="6d428582985425f8dd63410c8d69d57"/>
          <p:cNvPicPr>
            <a:picLocks noChangeAspect="1"/>
          </p:cNvPicPr>
          <p:nvPr/>
        </p:nvPicPr>
        <p:blipFill>
          <a:blip r:embed="rId6"/>
          <a:stretch>
            <a:fillRect/>
          </a:stretch>
        </p:blipFill>
        <p:spPr>
          <a:xfrm>
            <a:off x="9338310" y="-1807210"/>
            <a:ext cx="2860040" cy="1609090"/>
          </a:xfrm>
          <a:prstGeom prst="rect">
            <a:avLst/>
          </a:prstGeom>
        </p:spPr>
      </p:pic>
      <p:pic>
        <p:nvPicPr>
          <p:cNvPr id="71" name="图片 70" descr="6903fa1e18420ccff37cf7ecf8df367"/>
          <p:cNvPicPr>
            <a:picLocks noChangeAspect="1"/>
          </p:cNvPicPr>
          <p:nvPr/>
        </p:nvPicPr>
        <p:blipFill>
          <a:blip r:embed="rId7"/>
          <a:stretch>
            <a:fillRect/>
          </a:stretch>
        </p:blipFill>
        <p:spPr>
          <a:xfrm>
            <a:off x="9417050" y="-399415"/>
            <a:ext cx="2872105" cy="1616075"/>
          </a:xfrm>
          <a:prstGeom prst="rect">
            <a:avLst/>
          </a:prstGeom>
        </p:spPr>
      </p:pic>
      <p:pic>
        <p:nvPicPr>
          <p:cNvPr id="17" name="图片 16" descr="正圆"/>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350520" y="1183640"/>
            <a:ext cx="426085" cy="426085"/>
          </a:xfrm>
          <a:prstGeom prst="rect">
            <a:avLst/>
          </a:prstGeom>
        </p:spPr>
      </p:pic>
      <p:pic>
        <p:nvPicPr>
          <p:cNvPr id="18" name="图片 17" descr="正圆"/>
          <p:cNvPicPr>
            <a:picLocks noChangeAspect="1"/>
          </p:cNvPicPr>
          <p:nvPr>
            <p:custDataLst>
              <p:tags r:id="rId11"/>
            </p:custDataLst>
          </p:nvPr>
        </p:nvPicPr>
        <p:blipFill>
          <a:blip r:embed="rId9">
            <a:extLst>
              <a:ext uri="{96DAC541-7B7A-43D3-8B79-37D633B846F1}">
                <asvg:svgBlip xmlns:asvg="http://schemas.microsoft.com/office/drawing/2016/SVG/main" r:embed="rId10"/>
              </a:ext>
            </a:extLst>
          </a:blip>
          <a:stretch>
            <a:fillRect/>
          </a:stretch>
        </p:blipFill>
        <p:spPr>
          <a:xfrm>
            <a:off x="336550" y="2934970"/>
            <a:ext cx="426085" cy="426085"/>
          </a:xfrm>
          <a:prstGeom prst="rect">
            <a:avLst/>
          </a:prstGeom>
        </p:spPr>
      </p:pic>
      <p:sp>
        <p:nvSpPr>
          <p:cNvPr id="19" name="文本框 18"/>
          <p:cNvSpPr txBox="1"/>
          <p:nvPr>
            <p:custDataLst>
              <p:tags r:id="rId12"/>
            </p:custDataLst>
          </p:nvPr>
        </p:nvSpPr>
        <p:spPr>
          <a:xfrm>
            <a:off x="883920" y="1152525"/>
            <a:ext cx="4213225" cy="1782445"/>
          </a:xfrm>
          <a:prstGeom prst="rect">
            <a:avLst/>
          </a:prstGeom>
          <a:noFill/>
        </p:spPr>
        <p:txBody>
          <a:bodyPr wrap="square" rtlCol="0">
            <a:noAutofit/>
          </a:bodyPr>
          <a:p>
            <a:pPr algn="l"/>
            <a:r>
              <a:rPr lang="en-US" altLang="zh-CN" b="1"/>
              <a:t>Actors: </a:t>
            </a:r>
            <a:endParaRPr lang="en-US" altLang="zh-CN" b="1"/>
          </a:p>
          <a:p>
            <a:pPr marL="285750" indent="-285750" algn="l">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rPr>
              <a:t>Main Actor：Customer, Cashier, Manager</a:t>
            </a:r>
            <a:endParaRPr lang="en-US" altLang="zh-CN">
              <a:latin typeface="微软雅黑" panose="020B0503020204020204" charset="-122"/>
              <a:ea typeface="微软雅黑" panose="020B0503020204020204" charset="-122"/>
              <a:cs typeface="微软雅黑" panose="020B0503020204020204" charset="-122"/>
            </a:endParaRPr>
          </a:p>
          <a:p>
            <a:pPr marL="285750" indent="-285750" algn="l">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sym typeface="+mn-ea"/>
              </a:rPr>
              <a:t>Secondary Actor：</a:t>
            </a:r>
            <a:r>
              <a:rPr lang="en-US" altLang="zh-CN">
                <a:latin typeface="微软雅黑" panose="020B0503020204020204" charset="-122"/>
                <a:ea typeface="微软雅黑" panose="020B0503020204020204" charset="-122"/>
                <a:cs typeface="微软雅黑" panose="020B0503020204020204" charset="-122"/>
              </a:rPr>
              <a:t>Payment Service, Inventory System</a:t>
            </a:r>
            <a:endParaRPr lang="en-US" altLang="zh-CN">
              <a:latin typeface="微软雅黑" panose="020B0503020204020204" charset="-122"/>
              <a:ea typeface="微软雅黑" panose="020B0503020204020204" charset="-122"/>
              <a:cs typeface="微软雅黑" panose="020B0503020204020204" charset="-122"/>
            </a:endParaRPr>
          </a:p>
        </p:txBody>
      </p:sp>
      <p:sp>
        <p:nvSpPr>
          <p:cNvPr id="20" name="文本框 19"/>
          <p:cNvSpPr txBox="1"/>
          <p:nvPr>
            <p:custDataLst>
              <p:tags r:id="rId13"/>
            </p:custDataLst>
          </p:nvPr>
        </p:nvSpPr>
        <p:spPr>
          <a:xfrm>
            <a:off x="871855" y="2934970"/>
            <a:ext cx="4375785" cy="1929765"/>
          </a:xfrm>
          <a:prstGeom prst="rect">
            <a:avLst/>
          </a:prstGeom>
          <a:noFill/>
        </p:spPr>
        <p:txBody>
          <a:bodyPr wrap="square" rtlCol="0">
            <a:noAutofit/>
          </a:bodyPr>
          <a:p>
            <a:r>
              <a:rPr lang="en-US" altLang="zh-CN" b="1">
                <a:sym typeface="+mn-ea"/>
              </a:rPr>
              <a:t>System Functions: </a:t>
            </a:r>
            <a:r>
              <a:rPr lang="en-US" altLang="zh-CN">
                <a:sym typeface="+mn-ea"/>
              </a:rPr>
              <a:t>    </a:t>
            </a:r>
            <a:endParaRPr lang="en-US" altLang="zh-CN">
              <a:sym typeface="+mn-ea"/>
            </a:endParaRPr>
          </a:p>
          <a:p>
            <a:pPr marL="285750" indent="-285750">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rPr>
              <a:t>Process Sale</a:t>
            </a:r>
            <a:endParaRPr lang="en-US" altLang="zh-CN">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rPr>
              <a:t>Handle Returns</a:t>
            </a:r>
            <a:endParaRPr lang="en-US" altLang="zh-CN">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rPr>
              <a:t>View Inventory</a:t>
            </a:r>
            <a:endParaRPr lang="en-US" altLang="zh-CN">
              <a:latin typeface="微软雅黑" panose="020B0503020204020204" charset="-122"/>
              <a:ea typeface="微软雅黑" panose="020B0503020204020204" charset="-122"/>
              <a:cs typeface="微软雅黑" panose="020B0503020204020204" charset="-122"/>
            </a:endParaRPr>
          </a:p>
        </p:txBody>
      </p:sp>
      <p:pic>
        <p:nvPicPr>
          <p:cNvPr id="12" name="图片 11" descr="正圆"/>
          <p:cNvPicPr>
            <a:picLocks noChangeAspect="1"/>
          </p:cNvPicPr>
          <p:nvPr>
            <p:custDataLst>
              <p:tags r:id="rId14"/>
            </p:custDataLst>
          </p:nvPr>
        </p:nvPicPr>
        <p:blipFill>
          <a:blip r:embed="rId9">
            <a:extLst>
              <a:ext uri="{96DAC541-7B7A-43D3-8B79-37D633B846F1}">
                <asvg:svgBlip xmlns:asvg="http://schemas.microsoft.com/office/drawing/2016/SVG/main" r:embed="rId10"/>
              </a:ext>
            </a:extLst>
          </a:blip>
          <a:stretch>
            <a:fillRect/>
          </a:stretch>
        </p:blipFill>
        <p:spPr>
          <a:xfrm>
            <a:off x="350520" y="4361815"/>
            <a:ext cx="426085" cy="426085"/>
          </a:xfrm>
          <a:prstGeom prst="rect">
            <a:avLst/>
          </a:prstGeom>
        </p:spPr>
      </p:pic>
      <p:sp>
        <p:nvSpPr>
          <p:cNvPr id="15" name="文本框 14"/>
          <p:cNvSpPr txBox="1"/>
          <p:nvPr>
            <p:custDataLst>
              <p:tags r:id="rId15"/>
            </p:custDataLst>
          </p:nvPr>
        </p:nvSpPr>
        <p:spPr>
          <a:xfrm>
            <a:off x="883920" y="4304665"/>
            <a:ext cx="4545330" cy="1929765"/>
          </a:xfrm>
          <a:prstGeom prst="rect">
            <a:avLst/>
          </a:prstGeom>
          <a:noFill/>
        </p:spPr>
        <p:txBody>
          <a:bodyPr wrap="square" rtlCol="0">
            <a:noAutofit/>
          </a:bodyPr>
          <a:p>
            <a:r>
              <a:rPr lang="en-US" altLang="zh-CN" b="1">
                <a:latin typeface="微软雅黑" panose="020B0503020204020204" charset="-122"/>
                <a:ea typeface="微软雅黑" panose="020B0503020204020204" charset="-122"/>
                <a:cs typeface="微软雅黑" panose="020B0503020204020204" charset="-122"/>
              </a:rPr>
              <a:t>Key Relationship Points</a:t>
            </a:r>
            <a:endParaRPr lang="en-US" altLang="zh-CN" b="1">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rPr>
              <a:t>Primary participants interact with the system through core functionalities</a:t>
            </a:r>
            <a:endParaRPr lang="en-US" altLang="zh-CN">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rPr>
              <a:t>Secondary participants provide external services/information (payments, stock enquiries/updates)</a:t>
            </a:r>
            <a:endParaRPr lang="en-US" altLang="zh-CN">
              <a:latin typeface="微软雅黑" panose="020B0503020204020204" charset="-122"/>
              <a:ea typeface="微软雅黑" panose="020B0503020204020204" charset="-122"/>
              <a:cs typeface="微软雅黑" panose="020B0503020204020204" charset="-122"/>
            </a:endParaRPr>
          </a:p>
        </p:txBody>
      </p:sp>
      <p:grpSp>
        <p:nvGrpSpPr>
          <p:cNvPr id="21" name="组合 20"/>
          <p:cNvGrpSpPr/>
          <p:nvPr/>
        </p:nvGrpSpPr>
        <p:grpSpPr>
          <a:xfrm>
            <a:off x="5429250" y="1609090"/>
            <a:ext cx="6739890" cy="4270375"/>
            <a:chOff x="8106" y="2208"/>
            <a:chExt cx="11058" cy="7051"/>
          </a:xfrm>
        </p:grpSpPr>
        <p:sp>
          <p:nvSpPr>
            <p:cNvPr id="14" name="对角圆角矩形 13"/>
            <p:cNvSpPr/>
            <p:nvPr/>
          </p:nvSpPr>
          <p:spPr>
            <a:xfrm>
              <a:off x="8520" y="2675"/>
              <a:ext cx="10644" cy="6585"/>
            </a:xfrm>
            <a:prstGeom prst="round2DiagRect">
              <a:avLst/>
            </a:prstGeom>
            <a:solidFill>
              <a:srgbClr val="A2C7B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图片 1" descr="UseCaseDiagram"/>
            <p:cNvPicPr>
              <a:picLocks noChangeAspect="1"/>
            </p:cNvPicPr>
            <p:nvPr/>
          </p:nvPicPr>
          <p:blipFill>
            <a:blip r:embed="rId16"/>
            <a:srcRect t="-3" b="-3"/>
            <a:stretch>
              <a:fillRect/>
            </a:stretch>
          </p:blipFill>
          <p:spPr>
            <a:xfrm>
              <a:off x="8106" y="2208"/>
              <a:ext cx="10645" cy="6584"/>
            </a:xfrm>
            <a:prstGeom prst="round2DiagRect">
              <a:avLst/>
            </a:prstGeom>
          </p:spPr>
        </p:pic>
      </p:grpSp>
    </p:spTree>
    <p:custDataLst>
      <p:tags r:id="rId17"/>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DIAGRAM_VIRTUALLY_FRAME" val="{&quot;height&quot;:433.45,&quot;left&quot;:26.5,&quot;top&quot;:90.75,&quot;width&quot;:568.35}"/>
</p:tagLst>
</file>

<file path=ppt/tags/tag101.xml><?xml version="1.0" encoding="utf-8"?>
<p:tagLst xmlns:p="http://schemas.openxmlformats.org/presentationml/2006/main">
  <p:tag name="KSO_WM_DIAGRAM_VIRTUALLY_FRAME" val="{&quot;height&quot;:433.45,&quot;left&quot;:26.5,&quot;top&quot;:90.75,&quot;width&quot;:568.35}"/>
</p:tagLst>
</file>

<file path=ppt/tags/tag102.xml><?xml version="1.0" encoding="utf-8"?>
<p:tagLst xmlns:p="http://schemas.openxmlformats.org/presentationml/2006/main">
  <p:tag name="KSO_WM_DIAGRAM_VIRTUALLY_FRAME" val="{&quot;height&quot;:433.45,&quot;left&quot;:26.5,&quot;top&quot;:90.75,&quot;width&quot;:568.35}"/>
</p:tagLst>
</file>

<file path=ppt/tags/tag103.xml><?xml version="1.0" encoding="utf-8"?>
<p:tagLst xmlns:p="http://schemas.openxmlformats.org/presentationml/2006/main">
  <p:tag name="KSO_WM_DIAGRAM_VIRTUALLY_FRAME" val="{&quot;height&quot;:433.45,&quot;left&quot;:26.5,&quot;top&quot;:90.75,&quot;width&quot;:568.35}"/>
</p:tagLst>
</file>

<file path=ppt/tags/tag104.xml><?xml version="1.0" encoding="utf-8"?>
<p:tagLst xmlns:p="http://schemas.openxmlformats.org/presentationml/2006/main">
  <p:tag name="KSO_WM_DIAGRAM_VIRTUALLY_FRAME" val="{&quot;height&quot;:433.45,&quot;left&quot;:26.5,&quot;top&quot;:90.75,&quot;width&quot;:568.35}"/>
</p:tagLst>
</file>

<file path=ppt/tags/tag105.xml><?xml version="1.0" encoding="utf-8"?>
<p:tagLst xmlns:p="http://schemas.openxmlformats.org/presentationml/2006/main">
  <p:tag name="KSO_WM_DIAGRAM_VIRTUALLY_FRAME" val="{&quot;height&quot;:433.45,&quot;left&quot;:26.5,&quot;top&quot;:90.75,&quot;width&quot;:568.35}"/>
</p:tagLst>
</file>

<file path=ppt/tags/tag106.xml><?xml version="1.0" encoding="utf-8"?>
<p:tagLst xmlns:p="http://schemas.openxmlformats.org/presentationml/2006/main">
  <p:tag name="KSO_WM_BEAUTIFY_FLAG" val="#wm#"/>
  <p:tag name="KSO_WM_TEMPLATE_CATEGORY" val="custom"/>
  <p:tag name="KSO_WM_TEMPLATE_INDEX" val="20205081"/>
  <p:tag name="resource_record_key" val="{&quot;10&quot;:[3635546],&quot;13&quot;:[19951230,20032636],&quot;65&quot;:[20205081]}"/>
</p:tagLst>
</file>

<file path=ppt/tags/tag107.xml><?xml version="1.0" encoding="utf-8"?>
<p:tagLst xmlns:p="http://schemas.openxmlformats.org/presentationml/2006/main">
  <p:tag name="KSO_WM_DIAGRAM_VIRTUALLY_FRAME" val="{&quot;height&quot;:433.45,&quot;left&quot;:26.5,&quot;top&quot;:90.75,&quot;width&quot;:568.35}"/>
</p:tagLst>
</file>

<file path=ppt/tags/tag108.xml><?xml version="1.0" encoding="utf-8"?>
<p:tagLst xmlns:p="http://schemas.openxmlformats.org/presentationml/2006/main">
  <p:tag name="KSO_WM_DIAGRAM_VIRTUALLY_FRAME" val="{&quot;height&quot;:433.45,&quot;left&quot;:26.5,&quot;top&quot;:90.75,&quot;width&quot;:568.35}"/>
</p:tagLst>
</file>

<file path=ppt/tags/tag109.xml><?xml version="1.0" encoding="utf-8"?>
<p:tagLst xmlns:p="http://schemas.openxmlformats.org/presentationml/2006/main">
  <p:tag name="KSO_WM_DIAGRAM_VIRTUALLY_FRAME" val="{&quot;height&quot;:433.45,&quot;left&quot;:26.5,&quot;top&quot;:90.75,&quot;width&quot;:568.35}"/>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DIAGRAM_VIRTUALLY_FRAME" val="{&quot;height&quot;:433.45,&quot;left&quot;:26.5,&quot;top&quot;:90.75,&quot;width&quot;:568.35}"/>
</p:tagLst>
</file>

<file path=ppt/tags/tag111.xml><?xml version="1.0" encoding="utf-8"?>
<p:tagLst xmlns:p="http://schemas.openxmlformats.org/presentationml/2006/main">
  <p:tag name="KSO_WM_DIAGRAM_VIRTUALLY_FRAME" val="{&quot;height&quot;:433.45,&quot;left&quot;:26.5,&quot;top&quot;:90.75,&quot;width&quot;:568.35}"/>
</p:tagLst>
</file>

<file path=ppt/tags/tag112.xml><?xml version="1.0" encoding="utf-8"?>
<p:tagLst xmlns:p="http://schemas.openxmlformats.org/presentationml/2006/main">
  <p:tag name="KSO_WM_DIAGRAM_VIRTUALLY_FRAME" val="{&quot;height&quot;:433.45,&quot;left&quot;:26.5,&quot;top&quot;:90.75,&quot;width&quot;:568.35}"/>
</p:tagLst>
</file>

<file path=ppt/tags/tag113.xml><?xml version="1.0" encoding="utf-8"?>
<p:tagLst xmlns:p="http://schemas.openxmlformats.org/presentationml/2006/main">
  <p:tag name="KSO_WM_BEAUTIFY_FLAG" val="#wm#"/>
  <p:tag name="KSO_WM_TEMPLATE_CATEGORY" val="custom"/>
  <p:tag name="KSO_WM_TEMPLATE_INDEX" val="20205081"/>
  <p:tag name="resource_record_key" val="{&quot;10&quot;:[3635546],&quot;13&quot;:[19951230,20032636],&quot;65&quot;:[20205081]}"/>
</p:tagLst>
</file>

<file path=ppt/tags/tag114.xml><?xml version="1.0" encoding="utf-8"?>
<p:tagLst xmlns:p="http://schemas.openxmlformats.org/presentationml/2006/main">
  <p:tag name="KSO_WM_DIAGRAM_VIRTUALLY_FRAME" val="{&quot;height&quot;:433.45,&quot;left&quot;:26.5,&quot;top&quot;:90.75,&quot;width&quot;:568.35}"/>
</p:tagLst>
</file>

<file path=ppt/tags/tag115.xml><?xml version="1.0" encoding="utf-8"?>
<p:tagLst xmlns:p="http://schemas.openxmlformats.org/presentationml/2006/main">
  <p:tag name="KSO_WM_BEAUTIFY_FLAG" val="#wm#"/>
  <p:tag name="KSO_WM_TEMPLATE_CATEGORY" val="custom"/>
  <p:tag name="KSO_WM_TEMPLATE_INDEX" val="20205081"/>
  <p:tag name="resource_record_key" val="{&quot;10&quot;:[3635546],&quot;13&quot;:[19951230,20032636],&quot;65&quot;:[20205081]}"/>
</p:tagLst>
</file>

<file path=ppt/tags/tag116.xml><?xml version="1.0" encoding="utf-8"?>
<p:tagLst xmlns:p="http://schemas.openxmlformats.org/presentationml/2006/main">
  <p:tag name="KSO_WM_DIAGRAM_VIRTUALLY_FRAME" val="{&quot;height&quot;:433.45,&quot;left&quot;:26.5,&quot;top&quot;:90.75,&quot;width&quot;:568.35}"/>
</p:tagLst>
</file>

<file path=ppt/tags/tag117.xml><?xml version="1.0" encoding="utf-8"?>
<p:tagLst xmlns:p="http://schemas.openxmlformats.org/presentationml/2006/main">
  <p:tag name="KSO_WM_DIAGRAM_VIRTUALLY_FRAME" val="{&quot;height&quot;:433.45,&quot;left&quot;:26.5,&quot;top&quot;:90.75,&quot;width&quot;:568.35}"/>
</p:tagLst>
</file>

<file path=ppt/tags/tag118.xml><?xml version="1.0" encoding="utf-8"?>
<p:tagLst xmlns:p="http://schemas.openxmlformats.org/presentationml/2006/main">
  <p:tag name="KSO_WM_DIAGRAM_VIRTUALLY_FRAME" val="{&quot;height&quot;:433.45,&quot;left&quot;:26.5,&quot;top&quot;:90.75,&quot;width&quot;:568.35}"/>
</p:tagLst>
</file>

<file path=ppt/tags/tag119.xml><?xml version="1.0" encoding="utf-8"?>
<p:tagLst xmlns:p="http://schemas.openxmlformats.org/presentationml/2006/main">
  <p:tag name="KSO_WM_DIAGRAM_VIRTUALLY_FRAME" val="{&quot;height&quot;:433.45,&quot;left&quot;:26.5,&quot;top&quot;:90.75,&quot;width&quot;:568.35}"/>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DIAGRAM_VIRTUALLY_FRAME" val="{&quot;height&quot;:433.45,&quot;left&quot;:26.5,&quot;top&quot;:90.75,&quot;width&quot;:568.35}"/>
</p:tagLst>
</file>

<file path=ppt/tags/tag121.xml><?xml version="1.0" encoding="utf-8"?>
<p:tagLst xmlns:p="http://schemas.openxmlformats.org/presentationml/2006/main">
  <p:tag name="KSO_WM_DIAGRAM_VIRTUALLY_FRAME" val="{&quot;height&quot;:433.45,&quot;left&quot;:26.5,&quot;top&quot;:90.75,&quot;width&quot;:568.35}"/>
</p:tagLst>
</file>

<file path=ppt/tags/tag122.xml><?xml version="1.0" encoding="utf-8"?>
<p:tagLst xmlns:p="http://schemas.openxmlformats.org/presentationml/2006/main">
  <p:tag name="KSO_WM_BEAUTIFY_FLAG" val="#wm#"/>
  <p:tag name="KSO_WM_TEMPLATE_CATEGORY" val="custom"/>
  <p:tag name="KSO_WM_TEMPLATE_INDEX" val="20205081"/>
  <p:tag name="resource_record_key" val="{&quot;10&quot;:[3635546],&quot;13&quot;:[19951230,20032636],&quot;65&quot;:[20205081]}"/>
</p:tagLst>
</file>

<file path=ppt/tags/tag123.xml><?xml version="1.0" encoding="utf-8"?>
<p:tagLst xmlns:p="http://schemas.openxmlformats.org/presentationml/2006/main">
  <p:tag name="KSO_WM_DIAGRAM_VIRTUALLY_FRAME" val="{&quot;height&quot;:433.45,&quot;left&quot;:26.5,&quot;top&quot;:90.75,&quot;width&quot;:568.35}"/>
</p:tagLst>
</file>

<file path=ppt/tags/tag124.xml><?xml version="1.0" encoding="utf-8"?>
<p:tagLst xmlns:p="http://schemas.openxmlformats.org/presentationml/2006/main">
  <p:tag name="KSO_WM_DIAGRAM_VIRTUALLY_FRAME" val="{&quot;height&quot;:433.45,&quot;left&quot;:26.5,&quot;top&quot;:90.75,&quot;width&quot;:568.35}"/>
</p:tagLst>
</file>

<file path=ppt/tags/tag125.xml><?xml version="1.0" encoding="utf-8"?>
<p:tagLst xmlns:p="http://schemas.openxmlformats.org/presentationml/2006/main">
  <p:tag name="KSO_WM_DIAGRAM_VIRTUALLY_FRAME" val="{&quot;height&quot;:433.45,&quot;left&quot;:26.5,&quot;top&quot;:90.75,&quot;width&quot;:568.35}"/>
</p:tagLst>
</file>

<file path=ppt/tags/tag126.xml><?xml version="1.0" encoding="utf-8"?>
<p:tagLst xmlns:p="http://schemas.openxmlformats.org/presentationml/2006/main">
  <p:tag name="KSO_WM_DIAGRAM_VIRTUALLY_FRAME" val="{&quot;height&quot;:433.45,&quot;left&quot;:26.5,&quot;top&quot;:90.75,&quot;width&quot;:568.35}"/>
</p:tagLst>
</file>

<file path=ppt/tags/tag127.xml><?xml version="1.0" encoding="utf-8"?>
<p:tagLst xmlns:p="http://schemas.openxmlformats.org/presentationml/2006/main">
  <p:tag name="KSO_WM_DIAGRAM_VIRTUALLY_FRAME" val="{&quot;height&quot;:433.45,&quot;left&quot;:26.5,&quot;top&quot;:90.75,&quot;width&quot;:568.35}"/>
</p:tagLst>
</file>

<file path=ppt/tags/tag128.xml><?xml version="1.0" encoding="utf-8"?>
<p:tagLst xmlns:p="http://schemas.openxmlformats.org/presentationml/2006/main">
  <p:tag name="KSO_WM_DIAGRAM_VIRTUALLY_FRAME" val="{&quot;height&quot;:433.45,&quot;left&quot;:26.5,&quot;top&quot;:90.75,&quot;width&quot;:568.35}"/>
</p:tagLst>
</file>

<file path=ppt/tags/tag129.xml><?xml version="1.0" encoding="utf-8"?>
<p:tagLst xmlns:p="http://schemas.openxmlformats.org/presentationml/2006/main">
  <p:tag name="KSO_WM_BEAUTIFY_FLAG" val="#wm#"/>
  <p:tag name="KSO_WM_TEMPLATE_CATEGORY" val="custom"/>
  <p:tag name="KSO_WM_TEMPLATE_INDEX" val="20205081"/>
  <p:tag name="resource_record_key" val="{&quot;10&quot;:[3635546],&quot;13&quot;:[19951230,20032636],&quot;65&quot;:[2020508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wm#"/>
  <p:tag name="KSO_WM_TEMPLATE_CATEGORY" val="custom"/>
  <p:tag name="KSO_WM_TEMPLATE_INDEX" val="20205081"/>
  <p:tag name="resource_record_key" val="{&quot;10&quot;:[3635546],&quot;13&quot;:[19951230,20032636],&quot;65&quot;:[20205081]}"/>
</p:tagLst>
</file>

<file path=ppt/tags/tag131.xml><?xml version="1.0" encoding="utf-8"?>
<p:tagLst xmlns:p="http://schemas.openxmlformats.org/presentationml/2006/main">
  <p:tag name="resource_record_key" val="{&quot;10&quot;:[3637438,21564683,21545152,20290203,3637440,3637539,3635546],&quot;13&quot;:[19951230,20032636,4364928,4722044,4364947],&quot;65&quot;:[2020508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0&quot;:[3637438,3637440,21564683,21545152,20290203],&quot;65&quot;:[20205081]}"/>
</p:tagLst>
</file>

<file path=ppt/tags/tag64.xml><?xml version="1.0" encoding="utf-8"?>
<p:tagLst xmlns:p="http://schemas.openxmlformats.org/presentationml/2006/main">
  <p:tag name="KSO_WM_DIAGRAM_VIRTUALLY_FRAME" val="{&quot;height&quot;:370.75,&quot;left&quot;:445,&quot;top&quot;:88.5,&quot;width&quot;:530}"/>
</p:tagLst>
</file>

<file path=ppt/tags/tag65.xml><?xml version="1.0" encoding="utf-8"?>
<p:tagLst xmlns:p="http://schemas.openxmlformats.org/presentationml/2006/main">
  <p:tag name="KSO_WM_DIAGRAM_VIRTUALLY_FRAME" val="{&quot;height&quot;:370.75,&quot;left&quot;:445,&quot;top&quot;:88.5,&quot;width&quot;:530}"/>
</p:tagLst>
</file>

<file path=ppt/tags/tag66.xml><?xml version="1.0" encoding="utf-8"?>
<p:tagLst xmlns:p="http://schemas.openxmlformats.org/presentationml/2006/main">
  <p:tag name="KSO_WM_DIAGRAM_VIRTUALLY_FRAME" val="{&quot;height&quot;:370.75,&quot;left&quot;:445,&quot;top&quot;:88.5,&quot;width&quot;:530}"/>
</p:tagLst>
</file>

<file path=ppt/tags/tag67.xml><?xml version="1.0" encoding="utf-8"?>
<p:tagLst xmlns:p="http://schemas.openxmlformats.org/presentationml/2006/main">
  <p:tag name="KSO_WM_DIAGRAM_VIRTUALLY_FRAME" val="{&quot;height&quot;:370.75,&quot;left&quot;:445,&quot;top&quot;:88.5,&quot;width&quot;:530}"/>
</p:tagLst>
</file>

<file path=ppt/tags/tag68.xml><?xml version="1.0" encoding="utf-8"?>
<p:tagLst xmlns:p="http://schemas.openxmlformats.org/presentationml/2006/main">
  <p:tag name="KSO_WM_DIAGRAM_VIRTUALLY_FRAME" val="{&quot;height&quot;:370.75,&quot;left&quot;:445,&quot;top&quot;:88.5,&quot;width&quot;:530}"/>
</p:tagLst>
</file>

<file path=ppt/tags/tag69.xml><?xml version="1.0" encoding="utf-8"?>
<p:tagLst xmlns:p="http://schemas.openxmlformats.org/presentationml/2006/main">
  <p:tag name="KSO_WM_DIAGRAM_VIRTUALLY_FRAME" val="{&quot;height&quot;:370.75,&quot;left&quot;:445,&quot;top&quot;:88.5,&quot;width&quot;:530}"/>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DIAGRAM_VIRTUALLY_FRAME" val="{&quot;height&quot;:370.75,&quot;left&quot;:445,&quot;top&quot;:88.5,&quot;width&quot;:530}"/>
</p:tagLst>
</file>

<file path=ppt/tags/tag71.xml><?xml version="1.0" encoding="utf-8"?>
<p:tagLst xmlns:p="http://schemas.openxmlformats.org/presentationml/2006/main">
  <p:tag name="KSO_WM_DIAGRAM_VIRTUALLY_FRAME" val="{&quot;height&quot;:370.75,&quot;left&quot;:445,&quot;top&quot;:88.5,&quot;width&quot;:530}"/>
</p:tagLst>
</file>

<file path=ppt/tags/tag72.xml><?xml version="1.0" encoding="utf-8"?>
<p:tagLst xmlns:p="http://schemas.openxmlformats.org/presentationml/2006/main">
  <p:tag name="KSO_WM_DIAGRAM_VIRTUALLY_FRAME" val="{&quot;height&quot;:370.75,&quot;left&quot;:445,&quot;top&quot;:88.5,&quot;width&quot;:530}"/>
</p:tagLst>
</file>

<file path=ppt/tags/tag73.xml><?xml version="1.0" encoding="utf-8"?>
<p:tagLst xmlns:p="http://schemas.openxmlformats.org/presentationml/2006/main">
  <p:tag name="KSO_WM_DIAGRAM_VIRTUALLY_FRAME" val="{&quot;height&quot;:370.75,&quot;left&quot;:445,&quot;top&quot;:88.5,&quot;width&quot;:530}"/>
</p:tagLst>
</file>

<file path=ppt/tags/tag74.xml><?xml version="1.0" encoding="utf-8"?>
<p:tagLst xmlns:p="http://schemas.openxmlformats.org/presentationml/2006/main">
  <p:tag name="KSO_WM_DIAGRAM_VIRTUALLY_FRAME" val="{&quot;height&quot;:370.75,&quot;left&quot;:445,&quot;top&quot;:88.5,&quot;width&quot;:530}"/>
</p:tagLst>
</file>

<file path=ppt/tags/tag75.xml><?xml version="1.0" encoding="utf-8"?>
<p:tagLst xmlns:p="http://schemas.openxmlformats.org/presentationml/2006/main">
  <p:tag name="KSO_WM_DIAGRAM_VIRTUALLY_FRAME" val="{&quot;height&quot;:370.75,&quot;left&quot;:445,&quot;top&quot;:88.5,&quot;width&quot;:530}"/>
</p:tagLst>
</file>

<file path=ppt/tags/tag76.xml><?xml version="1.0" encoding="utf-8"?>
<p:tagLst xmlns:p="http://schemas.openxmlformats.org/presentationml/2006/main">
  <p:tag name="KSO_WM_DIAGRAM_VIRTUALLY_FRAME" val="{&quot;height&quot;:370.75,&quot;left&quot;:445,&quot;top&quot;:88.5,&quot;width&quot;:530}"/>
</p:tagLst>
</file>

<file path=ppt/tags/tag77.xml><?xml version="1.0" encoding="utf-8"?>
<p:tagLst xmlns:p="http://schemas.openxmlformats.org/presentationml/2006/main">
  <p:tag name="KSO_WM_DIAGRAM_VIRTUALLY_FRAME" val="{&quot;height&quot;:370.75,&quot;left&quot;:445,&quot;top&quot;:88.5,&quot;width&quot;:530}"/>
</p:tagLst>
</file>

<file path=ppt/tags/tag78.xml><?xml version="1.0" encoding="utf-8"?>
<p:tagLst xmlns:p="http://schemas.openxmlformats.org/presentationml/2006/main">
  <p:tag name="KSO_WM_DIAGRAM_VIRTUALLY_FRAME" val="{&quot;height&quot;:370.75,&quot;left&quot;:445,&quot;top&quot;:88.5,&quot;width&quot;:530}"/>
</p:tagLst>
</file>

<file path=ppt/tags/tag79.xml><?xml version="1.0" encoding="utf-8"?>
<p:tagLst xmlns:p="http://schemas.openxmlformats.org/presentationml/2006/main">
  <p:tag name="KSO_WM_DIAGRAM_VIRTUALLY_FRAME" val="{&quot;height&quot;:370.75,&quot;left&quot;:445,&quot;top&quot;:88.5,&quot;width&quot;:530}"/>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 name="resource_record_key" val="{&quot;10&quot;:[3635546],&quot;13&quot;:[4364947,20032636],&quot;65&quot;:[20205081]}"/>
</p:tagLst>
</file>

<file path=ppt/tags/tag81.xml><?xml version="1.0" encoding="utf-8"?>
<p:tagLst xmlns:p="http://schemas.openxmlformats.org/presentationml/2006/main">
  <p:tag name="KSO_WM_BEAUTIFY_FLAG" val="#wm#"/>
  <p:tag name="KSO_WM_TEMPLATE_CATEGORY" val="custom"/>
  <p:tag name="KSO_WM_TEMPLATE_INDEX" val="20205081"/>
  <p:tag name="resource_record_key" val="{&quot;10&quot;:[3635546],&quot;13&quot;:[19951230,20032636],&quot;65&quot;:[20205081]}"/>
</p:tagLst>
</file>

<file path=ppt/tags/tag82.xml><?xml version="1.0" encoding="utf-8"?>
<p:tagLst xmlns:p="http://schemas.openxmlformats.org/presentationml/2006/main">
  <p:tag name="KSO_WM_DIAGRAM_VIRTUALLY_FRAME" val="{&quot;height&quot;:329.7,&quot;left&quot;:92.7,&quot;top&quot;:133.05,&quot;width&quot;:506.2}"/>
</p:tagLst>
</file>

<file path=ppt/tags/tag83.xml><?xml version="1.0" encoding="utf-8"?>
<p:tagLst xmlns:p="http://schemas.openxmlformats.org/presentationml/2006/main">
  <p:tag name="KSO_WM_BEAUTIFY_FLAG" val="#wm#"/>
  <p:tag name="KSO_WM_TEMPLATE_CATEGORY" val="custom"/>
  <p:tag name="KSO_WM_TEMPLATE_INDEX" val="20205081"/>
  <p:tag name="resource_record_key" val="{&quot;10&quot;:[3635546],&quot;13&quot;:[19951230,20032636],&quot;65&quot;:[20205081]}"/>
</p:tagLst>
</file>

<file path=ppt/tags/tag84.xml><?xml version="1.0" encoding="utf-8"?>
<p:tagLst xmlns:p="http://schemas.openxmlformats.org/presentationml/2006/main">
  <p:tag name="KSO_WM_BEAUTIFY_FLAG" val="#wm#"/>
  <p:tag name="KSO_WM_TEMPLATE_CATEGORY" val="custom"/>
  <p:tag name="KSO_WM_TEMPLATE_INDEX" val="20205081"/>
  <p:tag name="resource_record_key" val="{&quot;10&quot;:[3635546],&quot;13&quot;:[19951230,20032636],&quot;65&quot;:[20205081]}"/>
</p:tagLst>
</file>

<file path=ppt/tags/tag85.xml><?xml version="1.0" encoding="utf-8"?>
<p:tagLst xmlns:p="http://schemas.openxmlformats.org/presentationml/2006/main">
  <p:tag name="KSO_WM_DIAGRAM_VIRTUALLY_FRAME" val="{&quot;height&quot;:312.65,&quot;left&quot;:32,&quot;top&quot;:175.45,&quot;width&quot;:562.85}"/>
</p:tagLst>
</file>

<file path=ppt/tags/tag86.xml><?xml version="1.0" encoding="utf-8"?>
<p:tagLst xmlns:p="http://schemas.openxmlformats.org/presentationml/2006/main">
  <p:tag name="KSO_WM_DIAGRAM_VIRTUALLY_FRAME" val="{&quot;height&quot;:312.65,&quot;left&quot;:32,&quot;top&quot;:175.45,&quot;width&quot;:562.85}"/>
</p:tagLst>
</file>

<file path=ppt/tags/tag87.xml><?xml version="1.0" encoding="utf-8"?>
<p:tagLst xmlns:p="http://schemas.openxmlformats.org/presentationml/2006/main">
  <p:tag name="KSO_WM_DIAGRAM_VIRTUALLY_FRAME" val="{&quot;height&quot;:312.65,&quot;left&quot;:32,&quot;top&quot;:175.45,&quot;width&quot;:562.85}"/>
</p:tagLst>
</file>

<file path=ppt/tags/tag88.xml><?xml version="1.0" encoding="utf-8"?>
<p:tagLst xmlns:p="http://schemas.openxmlformats.org/presentationml/2006/main">
  <p:tag name="KSO_WM_DIAGRAM_VIRTUALLY_FRAME" val="{&quot;height&quot;:312.65,&quot;left&quot;:32,&quot;top&quot;:175.45,&quot;width&quot;:562.85}"/>
</p:tagLst>
</file>

<file path=ppt/tags/tag89.xml><?xml version="1.0" encoding="utf-8"?>
<p:tagLst xmlns:p="http://schemas.openxmlformats.org/presentationml/2006/main">
  <p:tag name="KSO_WM_DIAGRAM_VIRTUALLY_FRAME" val="{&quot;height&quot;:312.65,&quot;left&quot;:32,&quot;top&quot;:175.45,&quot;width&quot;:562.85}"/>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DIAGRAM_VIRTUALLY_FRAME" val="{&quot;height&quot;:312.65,&quot;left&quot;:32,&quot;top&quot;:175.45,&quot;width&quot;:562.85}"/>
</p:tagLst>
</file>

<file path=ppt/tags/tag91.xml><?xml version="1.0" encoding="utf-8"?>
<p:tagLst xmlns:p="http://schemas.openxmlformats.org/presentationml/2006/main">
  <p:tag name="KSO_WM_BEAUTIFY_FLAG" val="#wm#"/>
  <p:tag name="KSO_WM_TEMPLATE_CATEGORY" val="custom"/>
  <p:tag name="KSO_WM_TEMPLATE_INDEX" val="20205081"/>
  <p:tag name="resource_record_key" val="{&quot;10&quot;:[3635546],&quot;13&quot;:[19951230,20032636],&quot;65&quot;:[20205081]}"/>
</p:tagLst>
</file>

<file path=ppt/tags/tag92.xml><?xml version="1.0" encoding="utf-8"?>
<p:tagLst xmlns:p="http://schemas.openxmlformats.org/presentationml/2006/main">
  <p:tag name="KSO_WM_DIAGRAM_VIRTUALLY_FRAME" val="{&quot;height&quot;:312.65,&quot;left&quot;:32,&quot;top&quot;:175.45,&quot;width&quot;:562.85}"/>
</p:tagLst>
</file>

<file path=ppt/tags/tag93.xml><?xml version="1.0" encoding="utf-8"?>
<p:tagLst xmlns:p="http://schemas.openxmlformats.org/presentationml/2006/main">
  <p:tag name="KSO_WM_DIAGRAM_VIRTUALLY_FRAME" val="{&quot;height&quot;:312.65,&quot;left&quot;:32,&quot;top&quot;:175.45,&quot;width&quot;:562.85}"/>
</p:tagLst>
</file>

<file path=ppt/tags/tag94.xml><?xml version="1.0" encoding="utf-8"?>
<p:tagLst xmlns:p="http://schemas.openxmlformats.org/presentationml/2006/main">
  <p:tag name="KSO_WM_DIAGRAM_VIRTUALLY_FRAME" val="{&quot;height&quot;:312.65,&quot;left&quot;:32,&quot;top&quot;:175.45,&quot;width&quot;:562.85}"/>
</p:tagLst>
</file>

<file path=ppt/tags/tag95.xml><?xml version="1.0" encoding="utf-8"?>
<p:tagLst xmlns:p="http://schemas.openxmlformats.org/presentationml/2006/main">
  <p:tag name="KSO_WM_DIAGRAM_VIRTUALLY_FRAME" val="{&quot;height&quot;:312.65,&quot;left&quot;:32,&quot;top&quot;:175.45,&quot;width&quot;:562.85}"/>
</p:tagLst>
</file>

<file path=ppt/tags/tag96.xml><?xml version="1.0" encoding="utf-8"?>
<p:tagLst xmlns:p="http://schemas.openxmlformats.org/presentationml/2006/main">
  <p:tag name="KSO_WM_DIAGRAM_VIRTUALLY_FRAME" val="{&quot;height&quot;:312.65,&quot;left&quot;:32,&quot;top&quot;:175.45,&quot;width&quot;:562.85}"/>
</p:tagLst>
</file>

<file path=ppt/tags/tag97.xml><?xml version="1.0" encoding="utf-8"?>
<p:tagLst xmlns:p="http://schemas.openxmlformats.org/presentationml/2006/main">
  <p:tag name="KSO_WM_DIAGRAM_VIRTUALLY_FRAME" val="{&quot;height&quot;:312.65,&quot;left&quot;:32,&quot;top&quot;:175.45,&quot;width&quot;:562.85}"/>
</p:tagLst>
</file>

<file path=ppt/tags/tag98.xml><?xml version="1.0" encoding="utf-8"?>
<p:tagLst xmlns:p="http://schemas.openxmlformats.org/presentationml/2006/main">
  <p:tag name="KSO_WM_BEAUTIFY_FLAG" val="#wm#"/>
  <p:tag name="KSO_WM_TEMPLATE_CATEGORY" val="custom"/>
  <p:tag name="KSO_WM_TEMPLATE_INDEX" val="20205081"/>
  <p:tag name="resource_record_key" val="{&quot;10&quot;:[3635546],&quot;13&quot;:[19951230,20032636],&quot;65&quot;:[20205081]}"/>
</p:tagLst>
</file>

<file path=ppt/tags/tag99.xml><?xml version="1.0" encoding="utf-8"?>
<p:tagLst xmlns:p="http://schemas.openxmlformats.org/presentationml/2006/main">
  <p:tag name="KSO_WM_BEAUTIFY_FLAG" val="#wm#"/>
  <p:tag name="KSO_WM_TEMPLATE_CATEGORY" val="custom"/>
  <p:tag name="KSO_WM_TEMPLATE_INDEX" val="20205081"/>
  <p:tag name="resource_record_key" val="{&quot;10&quot;:[3635546],&quot;13&quot;:[19951230,20032636],&quot;65&quot;:[2020508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5097</Words>
  <Application>WPS 演示</Application>
  <PresentationFormat>宽屏</PresentationFormat>
  <Paragraphs>141</Paragraphs>
  <Slides>14</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vt:i4>
      </vt:variant>
    </vt:vector>
  </HeadingPairs>
  <TitlesOfParts>
    <vt:vector size="23" baseType="lpstr">
      <vt:lpstr>Arial</vt:lpstr>
      <vt:lpstr>宋体</vt:lpstr>
      <vt:lpstr>Wingdings</vt:lpstr>
      <vt:lpstr>Wingdings</vt:lpstr>
      <vt:lpstr>微软雅黑</vt:lpstr>
      <vt:lpstr>Arial Bold</vt:lpstr>
      <vt:lpstr>Arial Unicode MS</vt:lpstr>
      <vt:lpstr>Calibri</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努力成为特优声们的甲方</cp:lastModifiedBy>
  <cp:revision>167</cp:revision>
  <dcterms:created xsi:type="dcterms:W3CDTF">2026-01-13T08:21:00Z</dcterms:created>
  <dcterms:modified xsi:type="dcterms:W3CDTF">2026-01-13T10:34:35Z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2052-12.1.0.24657</vt:lpwstr>
  </property>
  <property fmtid="{D5CDD505-2E9C-101B-9397-08002B2CF9AE}" pid="3" name="ICV">
    <vt:lpwstr>1FEC5635F4604FA398FCBE9B5A6C9144_13</vt:lpwstr>
  </property>
</Properties>
</file>